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7" r:id="rId3"/>
  </p:sldIdLst>
  <p:sldSz cx="6858000" cy="8323263"/>
  <p:notesSz cx="6858000" cy="9144000"/>
  <p:embeddedFontLst>
    <p:embeddedFont>
      <p:font typeface="Aptos ExtraBold" panose="020B0004020202020204" pitchFamily="34" charset="0"/>
      <p:bold r:id="rId4"/>
    </p:embeddedFont>
    <p:embeddedFont>
      <p:font typeface="Media Sans SemiCondensed" panose="02000000000000000000" pitchFamily="50" charset="0"/>
      <p:bold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3A42"/>
    <a:srgbClr val="1322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46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362164"/>
            <a:ext cx="5829300" cy="28977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371640"/>
            <a:ext cx="5143500" cy="200952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59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615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43137"/>
            <a:ext cx="1478756" cy="705358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43137"/>
            <a:ext cx="4350544" cy="705358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8424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4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075038"/>
            <a:ext cx="5915025" cy="346224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5570038"/>
            <a:ext cx="5915025" cy="182071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05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215683"/>
            <a:ext cx="2914650" cy="52810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215683"/>
            <a:ext cx="2914650" cy="52810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761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43139"/>
            <a:ext cx="5915025" cy="160877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040356"/>
            <a:ext cx="2901255" cy="99994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040303"/>
            <a:ext cx="2901255" cy="447182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040356"/>
            <a:ext cx="2915543" cy="99994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040303"/>
            <a:ext cx="2915543" cy="447182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51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6209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016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54884"/>
            <a:ext cx="2211884" cy="19420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198398"/>
            <a:ext cx="3471863" cy="591491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496979"/>
            <a:ext cx="2211884" cy="462596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60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54884"/>
            <a:ext cx="2211884" cy="19420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198398"/>
            <a:ext cx="3471863" cy="591491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496979"/>
            <a:ext cx="2211884" cy="462596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38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43139"/>
            <a:ext cx="5915025" cy="1608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215683"/>
            <a:ext cx="5915025" cy="5281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7714433"/>
            <a:ext cx="1543050" cy="4431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9D6C6E-A884-4C81-BA6D-56ED6AC7F0DD}" type="datetimeFigureOut">
              <a:rPr lang="ko-KR" altLang="en-US" smtClean="0"/>
              <a:t>2026-05-08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7714433"/>
            <a:ext cx="2314575" cy="4431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7714433"/>
            <a:ext cx="1543050" cy="4431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552F93-F0A0-4E97-8540-02A398D1AA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31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893E614-364D-9A6F-E2FA-5579A5F941D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08184" y="-110866"/>
            <a:ext cx="16938838" cy="846941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1AFBE98-BE1C-177B-3334-98CF24654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3" t="51053" r="3713" b="27957"/>
          <a:stretch>
            <a:fillRect/>
          </a:stretch>
        </p:blipFill>
        <p:spPr>
          <a:xfrm>
            <a:off x="5184742" y="8477812"/>
            <a:ext cx="1418615" cy="1746712"/>
          </a:xfrm>
          <a:custGeom>
            <a:avLst/>
            <a:gdLst>
              <a:gd name="csX0" fmla="*/ 0 w 862314"/>
              <a:gd name="csY0" fmla="*/ 0 h 1746712"/>
              <a:gd name="csX1" fmla="*/ 862314 w 862314"/>
              <a:gd name="csY1" fmla="*/ 0 h 1746712"/>
              <a:gd name="csX2" fmla="*/ 862314 w 862314"/>
              <a:gd name="csY2" fmla="*/ 1746712 h 1746712"/>
              <a:gd name="csX3" fmla="*/ 0 w 862314"/>
              <a:gd name="csY3" fmla="*/ 1746712 h 1746712"/>
              <a:gd name="csX4" fmla="*/ 0 w 862314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62314" h="1746712">
                <a:moveTo>
                  <a:pt x="0" y="0"/>
                </a:moveTo>
                <a:lnTo>
                  <a:pt x="862314" y="0"/>
                </a:lnTo>
                <a:lnTo>
                  <a:pt x="862314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E674F718-2A9C-A26B-1395-8A2A14BDE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5545" r="41941" b="73465"/>
          <a:stretch>
            <a:fillRect/>
          </a:stretch>
        </p:blipFill>
        <p:spPr>
          <a:xfrm>
            <a:off x="254642" y="-1979477"/>
            <a:ext cx="3487799" cy="1746712"/>
          </a:xfrm>
          <a:custGeom>
            <a:avLst/>
            <a:gdLst>
              <a:gd name="csX0" fmla="*/ 0 w 3727048"/>
              <a:gd name="csY0" fmla="*/ 0 h 1746712"/>
              <a:gd name="csX1" fmla="*/ 3727048 w 3727048"/>
              <a:gd name="csY1" fmla="*/ 0 h 1746712"/>
              <a:gd name="csX2" fmla="*/ 3727048 w 3727048"/>
              <a:gd name="csY2" fmla="*/ 1746712 h 1746712"/>
              <a:gd name="csX3" fmla="*/ 0 w 3727048"/>
              <a:gd name="csY3" fmla="*/ 1746712 h 1746712"/>
              <a:gd name="csX4" fmla="*/ 0 w 3727048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727048" h="1746712">
                <a:moveTo>
                  <a:pt x="0" y="0"/>
                </a:moveTo>
                <a:lnTo>
                  <a:pt x="3727048" y="0"/>
                </a:lnTo>
                <a:lnTo>
                  <a:pt x="3727048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373EB579-5669-27BE-E005-82E821E8D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28299" r="81772" b="50711"/>
          <a:stretch>
            <a:fillRect/>
          </a:stretch>
        </p:blipFill>
        <p:spPr>
          <a:xfrm>
            <a:off x="-1393484" y="2356513"/>
            <a:ext cx="995423" cy="1746712"/>
          </a:xfrm>
          <a:custGeom>
            <a:avLst/>
            <a:gdLst>
              <a:gd name="csX0" fmla="*/ 0 w 995423"/>
              <a:gd name="csY0" fmla="*/ 0 h 1746712"/>
              <a:gd name="csX1" fmla="*/ 995423 w 995423"/>
              <a:gd name="csY1" fmla="*/ 0 h 1746712"/>
              <a:gd name="csX2" fmla="*/ 995423 w 995423"/>
              <a:gd name="csY2" fmla="*/ 1746712 h 1746712"/>
              <a:gd name="csX3" fmla="*/ 0 w 995423"/>
              <a:gd name="csY3" fmla="*/ 1746712 h 1746712"/>
              <a:gd name="csX4" fmla="*/ 0 w 995423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995423" h="1746712">
                <a:moveTo>
                  <a:pt x="0" y="0"/>
                </a:moveTo>
                <a:lnTo>
                  <a:pt x="995423" y="0"/>
                </a:lnTo>
                <a:lnTo>
                  <a:pt x="995423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CC684C3C-A359-2172-6A5D-A17A70C5E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0" t="28299" r="3713" b="50711"/>
          <a:stretch>
            <a:fillRect/>
          </a:stretch>
        </p:blipFill>
        <p:spPr>
          <a:xfrm>
            <a:off x="7124935" y="2356513"/>
            <a:ext cx="2343873" cy="1746712"/>
          </a:xfrm>
          <a:custGeom>
            <a:avLst/>
            <a:gdLst>
              <a:gd name="csX0" fmla="*/ 0 w 2343873"/>
              <a:gd name="csY0" fmla="*/ 0 h 1746712"/>
              <a:gd name="csX1" fmla="*/ 2343873 w 2343873"/>
              <a:gd name="csY1" fmla="*/ 0 h 1746712"/>
              <a:gd name="csX2" fmla="*/ 2343873 w 2343873"/>
              <a:gd name="csY2" fmla="*/ 1746712 h 1746712"/>
              <a:gd name="csX3" fmla="*/ 0 w 2343873"/>
              <a:gd name="csY3" fmla="*/ 1746712 h 1746712"/>
              <a:gd name="csX4" fmla="*/ 0 w 2343873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343873" h="1746712">
                <a:moveTo>
                  <a:pt x="0" y="0"/>
                </a:moveTo>
                <a:lnTo>
                  <a:pt x="2343873" y="0"/>
                </a:lnTo>
                <a:lnTo>
                  <a:pt x="2343873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1AAC69D6-D894-8CD0-367B-22602DB0A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51053" r="51224" b="27957"/>
          <a:stretch>
            <a:fillRect/>
          </a:stretch>
        </p:blipFill>
        <p:spPr>
          <a:xfrm>
            <a:off x="-3304443" y="4250039"/>
            <a:ext cx="3090441" cy="1746712"/>
          </a:xfrm>
          <a:custGeom>
            <a:avLst/>
            <a:gdLst>
              <a:gd name="csX0" fmla="*/ 0 w 3090441"/>
              <a:gd name="csY0" fmla="*/ 0 h 1746712"/>
              <a:gd name="csX1" fmla="*/ 3090441 w 3090441"/>
              <a:gd name="csY1" fmla="*/ 0 h 1746712"/>
              <a:gd name="csX2" fmla="*/ 3090441 w 3090441"/>
              <a:gd name="csY2" fmla="*/ 1746712 h 1746712"/>
              <a:gd name="csX3" fmla="*/ 0 w 3090441"/>
              <a:gd name="csY3" fmla="*/ 1746712 h 1746712"/>
              <a:gd name="csX4" fmla="*/ 0 w 3090441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90441" h="1746712">
                <a:moveTo>
                  <a:pt x="0" y="0"/>
                </a:moveTo>
                <a:lnTo>
                  <a:pt x="3090441" y="0"/>
                </a:lnTo>
                <a:lnTo>
                  <a:pt x="3090441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8C9FA22A-B637-598E-F18B-885FCBAAC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3" t="51053" r="3713" b="27957"/>
          <a:stretch>
            <a:fillRect/>
          </a:stretch>
        </p:blipFill>
        <p:spPr>
          <a:xfrm>
            <a:off x="7524891" y="4250039"/>
            <a:ext cx="862314" cy="1746712"/>
          </a:xfrm>
          <a:custGeom>
            <a:avLst/>
            <a:gdLst>
              <a:gd name="csX0" fmla="*/ 0 w 862314"/>
              <a:gd name="csY0" fmla="*/ 0 h 1746712"/>
              <a:gd name="csX1" fmla="*/ 862314 w 862314"/>
              <a:gd name="csY1" fmla="*/ 0 h 1746712"/>
              <a:gd name="csX2" fmla="*/ 862314 w 862314"/>
              <a:gd name="csY2" fmla="*/ 1746712 h 1746712"/>
              <a:gd name="csX3" fmla="*/ 0 w 862314"/>
              <a:gd name="csY3" fmla="*/ 1746712 h 1746712"/>
              <a:gd name="csX4" fmla="*/ 0 w 862314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62314" h="1746712">
                <a:moveTo>
                  <a:pt x="0" y="0"/>
                </a:moveTo>
                <a:lnTo>
                  <a:pt x="862314" y="0"/>
                </a:lnTo>
                <a:lnTo>
                  <a:pt x="862314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79D782C0-A5B2-8CB6-24C4-90F2CE8E0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73807" r="65570" b="5203"/>
          <a:stretch>
            <a:fillRect/>
          </a:stretch>
        </p:blipFill>
        <p:spPr>
          <a:xfrm>
            <a:off x="254643" y="8596380"/>
            <a:ext cx="2106592" cy="1746712"/>
          </a:xfrm>
          <a:custGeom>
            <a:avLst/>
            <a:gdLst>
              <a:gd name="csX0" fmla="*/ 0 w 2106592"/>
              <a:gd name="csY0" fmla="*/ 0 h 1746712"/>
              <a:gd name="csX1" fmla="*/ 2106592 w 2106592"/>
              <a:gd name="csY1" fmla="*/ 0 h 1746712"/>
              <a:gd name="csX2" fmla="*/ 2106592 w 2106592"/>
              <a:gd name="csY2" fmla="*/ 1746712 h 1746712"/>
              <a:gd name="csX3" fmla="*/ 0 w 2106592"/>
              <a:gd name="csY3" fmla="*/ 1746712 h 1746712"/>
              <a:gd name="csX4" fmla="*/ 0 w 2106592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106592" h="1746712">
                <a:moveTo>
                  <a:pt x="0" y="0"/>
                </a:moveTo>
                <a:lnTo>
                  <a:pt x="2106592" y="0"/>
                </a:lnTo>
                <a:lnTo>
                  <a:pt x="2106592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FD5433-E91A-5852-5759-7FA09690DA0C}"/>
              </a:ext>
            </a:extLst>
          </p:cNvPr>
          <p:cNvSpPr txBox="1"/>
          <p:nvPr/>
        </p:nvSpPr>
        <p:spPr>
          <a:xfrm>
            <a:off x="7124935" y="76947"/>
            <a:ext cx="363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SON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78D4EA-98D7-742F-6BF1-E0D1CF24E163}"/>
              </a:ext>
            </a:extLst>
          </p:cNvPr>
          <p:cNvSpPr txBox="1"/>
          <p:nvPr/>
        </p:nvSpPr>
        <p:spPr>
          <a:xfrm>
            <a:off x="-2751406" y="1979400"/>
            <a:ext cx="363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HEU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42FC3D-651C-DFA1-4371-F4F50DF821B8}"/>
              </a:ext>
            </a:extLst>
          </p:cNvPr>
          <p:cNvSpPr txBox="1"/>
          <p:nvPr/>
        </p:nvSpPr>
        <p:spPr>
          <a:xfrm>
            <a:off x="6969156" y="3881853"/>
            <a:ext cx="21809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NG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DF780-898B-72BF-F949-2914D7E8CFE9}"/>
              </a:ext>
            </a:extLst>
          </p:cNvPr>
          <p:cNvSpPr txBox="1"/>
          <p:nvPr/>
        </p:nvSpPr>
        <p:spPr>
          <a:xfrm>
            <a:off x="7049602" y="5784805"/>
            <a:ext cx="30112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MIN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631A04D3-493C-3FF6-6F28-EC0813570C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4559"/>
          <a:stretch>
            <a:fillRect/>
          </a:stretch>
        </p:blipFill>
        <p:spPr>
          <a:xfrm>
            <a:off x="-214002" y="-2421375"/>
            <a:ext cx="6857999" cy="4527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786C54-8D0E-9994-0288-C4FB4F49B66B}"/>
              </a:ext>
            </a:extLst>
          </p:cNvPr>
          <p:cNvSpPr txBox="1"/>
          <p:nvPr/>
        </p:nvSpPr>
        <p:spPr>
          <a:xfrm>
            <a:off x="7159312" y="147519"/>
            <a:ext cx="2901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KOREA REPUBLIC · CAPTIN</a:t>
            </a:r>
            <a:endParaRPr lang="ko-KR" altLang="en-US" sz="16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71EA4F8-9D3D-F05D-DCD3-110D738694FB}"/>
              </a:ext>
            </a:extLst>
          </p:cNvPr>
          <p:cNvSpPr txBox="1"/>
          <p:nvPr/>
        </p:nvSpPr>
        <p:spPr>
          <a:xfrm>
            <a:off x="6507409" y="2437157"/>
            <a:ext cx="2901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Two feet</a:t>
            </a:r>
          </a:p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Endless courage</a:t>
            </a:r>
          </a:p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One captain</a:t>
            </a:r>
            <a:endParaRPr lang="ko-KR" altLang="en-US" dirty="0">
              <a:solidFill>
                <a:schemeClr val="bg1"/>
              </a:solidFill>
              <a:latin typeface="Aptos ExtraBold" panose="020F0502020204030204" pitchFamily="34" charset="0"/>
              <a:ea typeface="Sandoll 프레스 Original" panose="020B0600000101010101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8CFEC0E-CB5A-D2FC-2649-7325CFF550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893" y="8980900"/>
            <a:ext cx="647175" cy="111552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CC6A336F-E7AD-01E0-B8F7-4ECE91CD2B99}"/>
              </a:ext>
            </a:extLst>
          </p:cNvPr>
          <p:cNvSpPr/>
          <p:nvPr/>
        </p:nvSpPr>
        <p:spPr>
          <a:xfrm>
            <a:off x="-54805" y="-232764"/>
            <a:ext cx="6946071" cy="8628772"/>
          </a:xfrm>
          <a:prstGeom prst="rect">
            <a:avLst/>
          </a:prstGeom>
          <a:gradFill>
            <a:gsLst>
              <a:gs pos="15000">
                <a:schemeClr val="tx1">
                  <a:alpha val="0"/>
                </a:schemeClr>
              </a:gs>
              <a:gs pos="79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D5437B-6777-F4E5-F251-E72DF55C3FC1}"/>
              </a:ext>
            </a:extLst>
          </p:cNvPr>
          <p:cNvSpPr txBox="1"/>
          <p:nvPr/>
        </p:nvSpPr>
        <p:spPr>
          <a:xfrm>
            <a:off x="356544" y="5151022"/>
            <a:ext cx="61740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9900" spc="300" dirty="0">
                <a:solidFill>
                  <a:schemeClr val="bg1"/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Finest</a:t>
            </a:r>
            <a:endParaRPr lang="ko-KR" altLang="en-US" sz="13800" spc="300" dirty="0">
              <a:solidFill>
                <a:schemeClr val="bg1"/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27803B-72CC-4893-5EC9-33A0488DAFF4}"/>
              </a:ext>
            </a:extLst>
          </p:cNvPr>
          <p:cNvSpPr txBox="1"/>
          <p:nvPr/>
        </p:nvSpPr>
        <p:spPr>
          <a:xfrm>
            <a:off x="297750" y="3370101"/>
            <a:ext cx="6260587" cy="265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600" spc="300" dirty="0">
                <a:solidFill>
                  <a:schemeClr val="bg1"/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Asia's</a:t>
            </a:r>
            <a:endParaRPr lang="ko-KR" altLang="en-US" sz="11500" spc="300" dirty="0">
              <a:solidFill>
                <a:schemeClr val="bg1"/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046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73C5D-0929-A6ED-326F-FC6C44DD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A7203B72-C22D-7FD9-B76E-0F51EA21B39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0840" y="-1988593"/>
            <a:ext cx="23481784" cy="1174089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BA117637-DA68-B3FD-F4C1-09365328AC3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9094" y="-29369"/>
            <a:ext cx="12674278" cy="844951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3BA67C5-F129-4F39-0223-2DC8C88F74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3" t="51053" r="3713" b="27957"/>
          <a:stretch>
            <a:fillRect/>
          </a:stretch>
        </p:blipFill>
        <p:spPr>
          <a:xfrm>
            <a:off x="5184742" y="6143564"/>
            <a:ext cx="1418615" cy="1746712"/>
          </a:xfrm>
          <a:custGeom>
            <a:avLst/>
            <a:gdLst>
              <a:gd name="csX0" fmla="*/ 0 w 862314"/>
              <a:gd name="csY0" fmla="*/ 0 h 1746712"/>
              <a:gd name="csX1" fmla="*/ 862314 w 862314"/>
              <a:gd name="csY1" fmla="*/ 0 h 1746712"/>
              <a:gd name="csX2" fmla="*/ 862314 w 862314"/>
              <a:gd name="csY2" fmla="*/ 1746712 h 1746712"/>
              <a:gd name="csX3" fmla="*/ 0 w 862314"/>
              <a:gd name="csY3" fmla="*/ 1746712 h 1746712"/>
              <a:gd name="csX4" fmla="*/ 0 w 862314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62314" h="1746712">
                <a:moveTo>
                  <a:pt x="0" y="0"/>
                </a:moveTo>
                <a:lnTo>
                  <a:pt x="862314" y="0"/>
                </a:lnTo>
                <a:lnTo>
                  <a:pt x="862314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0F771594-60F4-F9CA-46BD-E8A9D3ECB7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5545" r="41941" b="73465"/>
          <a:stretch>
            <a:fillRect/>
          </a:stretch>
        </p:blipFill>
        <p:spPr>
          <a:xfrm>
            <a:off x="254642" y="462988"/>
            <a:ext cx="3487799" cy="1746712"/>
          </a:xfrm>
          <a:custGeom>
            <a:avLst/>
            <a:gdLst>
              <a:gd name="csX0" fmla="*/ 0 w 3727048"/>
              <a:gd name="csY0" fmla="*/ 0 h 1746712"/>
              <a:gd name="csX1" fmla="*/ 3727048 w 3727048"/>
              <a:gd name="csY1" fmla="*/ 0 h 1746712"/>
              <a:gd name="csX2" fmla="*/ 3727048 w 3727048"/>
              <a:gd name="csY2" fmla="*/ 1746712 h 1746712"/>
              <a:gd name="csX3" fmla="*/ 0 w 3727048"/>
              <a:gd name="csY3" fmla="*/ 1746712 h 1746712"/>
              <a:gd name="csX4" fmla="*/ 0 w 3727048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727048" h="1746712">
                <a:moveTo>
                  <a:pt x="0" y="0"/>
                </a:moveTo>
                <a:lnTo>
                  <a:pt x="3727048" y="0"/>
                </a:lnTo>
                <a:lnTo>
                  <a:pt x="3727048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EBD6D5A9-53C9-0073-75A8-183ACB65B2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28299" r="81772" b="50711"/>
          <a:stretch>
            <a:fillRect/>
          </a:stretch>
        </p:blipFill>
        <p:spPr>
          <a:xfrm>
            <a:off x="254644" y="2356513"/>
            <a:ext cx="995423" cy="1746712"/>
          </a:xfrm>
          <a:custGeom>
            <a:avLst/>
            <a:gdLst>
              <a:gd name="csX0" fmla="*/ 0 w 995423"/>
              <a:gd name="csY0" fmla="*/ 0 h 1746712"/>
              <a:gd name="csX1" fmla="*/ 995423 w 995423"/>
              <a:gd name="csY1" fmla="*/ 0 h 1746712"/>
              <a:gd name="csX2" fmla="*/ 995423 w 995423"/>
              <a:gd name="csY2" fmla="*/ 1746712 h 1746712"/>
              <a:gd name="csX3" fmla="*/ 0 w 995423"/>
              <a:gd name="csY3" fmla="*/ 1746712 h 1746712"/>
              <a:gd name="csX4" fmla="*/ 0 w 995423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995423" h="1746712">
                <a:moveTo>
                  <a:pt x="0" y="0"/>
                </a:moveTo>
                <a:lnTo>
                  <a:pt x="995423" y="0"/>
                </a:lnTo>
                <a:lnTo>
                  <a:pt x="995423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4620B0D7-D14E-6F90-BD0A-D3C37C3D4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0" t="28299" r="3713" b="50711"/>
          <a:stretch>
            <a:fillRect/>
          </a:stretch>
        </p:blipFill>
        <p:spPr>
          <a:xfrm>
            <a:off x="4259485" y="2356513"/>
            <a:ext cx="2343873" cy="1746712"/>
          </a:xfrm>
          <a:custGeom>
            <a:avLst/>
            <a:gdLst>
              <a:gd name="csX0" fmla="*/ 0 w 2343873"/>
              <a:gd name="csY0" fmla="*/ 0 h 1746712"/>
              <a:gd name="csX1" fmla="*/ 2343873 w 2343873"/>
              <a:gd name="csY1" fmla="*/ 0 h 1746712"/>
              <a:gd name="csX2" fmla="*/ 2343873 w 2343873"/>
              <a:gd name="csY2" fmla="*/ 1746712 h 1746712"/>
              <a:gd name="csX3" fmla="*/ 0 w 2343873"/>
              <a:gd name="csY3" fmla="*/ 1746712 h 1746712"/>
              <a:gd name="csX4" fmla="*/ 0 w 2343873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343873" h="1746712">
                <a:moveTo>
                  <a:pt x="0" y="0"/>
                </a:moveTo>
                <a:lnTo>
                  <a:pt x="2343873" y="0"/>
                </a:lnTo>
                <a:lnTo>
                  <a:pt x="2343873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91E639DF-94DA-BAA9-C216-0E837CA33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51053" r="51224" b="27957"/>
          <a:stretch>
            <a:fillRect/>
          </a:stretch>
        </p:blipFill>
        <p:spPr>
          <a:xfrm>
            <a:off x="254644" y="4250039"/>
            <a:ext cx="3090441" cy="1746712"/>
          </a:xfrm>
          <a:custGeom>
            <a:avLst/>
            <a:gdLst>
              <a:gd name="csX0" fmla="*/ 0 w 3090441"/>
              <a:gd name="csY0" fmla="*/ 0 h 1746712"/>
              <a:gd name="csX1" fmla="*/ 3090441 w 3090441"/>
              <a:gd name="csY1" fmla="*/ 0 h 1746712"/>
              <a:gd name="csX2" fmla="*/ 3090441 w 3090441"/>
              <a:gd name="csY2" fmla="*/ 1746712 h 1746712"/>
              <a:gd name="csX3" fmla="*/ 0 w 3090441"/>
              <a:gd name="csY3" fmla="*/ 1746712 h 1746712"/>
              <a:gd name="csX4" fmla="*/ 0 w 3090441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90441" h="1746712">
                <a:moveTo>
                  <a:pt x="0" y="0"/>
                </a:moveTo>
                <a:lnTo>
                  <a:pt x="3090441" y="0"/>
                </a:lnTo>
                <a:lnTo>
                  <a:pt x="3090441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0B3898C4-5150-F852-B796-011E694C3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3" t="51053" r="3713" b="27957"/>
          <a:stretch>
            <a:fillRect/>
          </a:stretch>
        </p:blipFill>
        <p:spPr>
          <a:xfrm>
            <a:off x="5741043" y="4250039"/>
            <a:ext cx="862314" cy="1746712"/>
          </a:xfrm>
          <a:custGeom>
            <a:avLst/>
            <a:gdLst>
              <a:gd name="csX0" fmla="*/ 0 w 862314"/>
              <a:gd name="csY0" fmla="*/ 0 h 1746712"/>
              <a:gd name="csX1" fmla="*/ 862314 w 862314"/>
              <a:gd name="csY1" fmla="*/ 0 h 1746712"/>
              <a:gd name="csX2" fmla="*/ 862314 w 862314"/>
              <a:gd name="csY2" fmla="*/ 1746712 h 1746712"/>
              <a:gd name="csX3" fmla="*/ 0 w 862314"/>
              <a:gd name="csY3" fmla="*/ 1746712 h 1746712"/>
              <a:gd name="csX4" fmla="*/ 0 w 862314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862314" h="1746712">
                <a:moveTo>
                  <a:pt x="0" y="0"/>
                </a:moveTo>
                <a:lnTo>
                  <a:pt x="862314" y="0"/>
                </a:lnTo>
                <a:lnTo>
                  <a:pt x="862314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DDC6D8C3-85B6-0B53-9DC1-59AAFD79D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73807" r="65570" b="5203"/>
          <a:stretch>
            <a:fillRect/>
          </a:stretch>
        </p:blipFill>
        <p:spPr>
          <a:xfrm>
            <a:off x="254643" y="6143564"/>
            <a:ext cx="2106592" cy="1746712"/>
          </a:xfrm>
          <a:custGeom>
            <a:avLst/>
            <a:gdLst>
              <a:gd name="csX0" fmla="*/ 0 w 2106592"/>
              <a:gd name="csY0" fmla="*/ 0 h 1746712"/>
              <a:gd name="csX1" fmla="*/ 2106592 w 2106592"/>
              <a:gd name="csY1" fmla="*/ 0 h 1746712"/>
              <a:gd name="csX2" fmla="*/ 2106592 w 2106592"/>
              <a:gd name="csY2" fmla="*/ 1746712 h 1746712"/>
              <a:gd name="csX3" fmla="*/ 0 w 2106592"/>
              <a:gd name="csY3" fmla="*/ 1746712 h 1746712"/>
              <a:gd name="csX4" fmla="*/ 0 w 2106592"/>
              <a:gd name="csY4" fmla="*/ 0 h 1746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106592" h="1746712">
                <a:moveTo>
                  <a:pt x="0" y="0"/>
                </a:moveTo>
                <a:lnTo>
                  <a:pt x="2106592" y="0"/>
                </a:lnTo>
                <a:lnTo>
                  <a:pt x="2106592" y="1746712"/>
                </a:lnTo>
                <a:lnTo>
                  <a:pt x="0" y="17467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D0FD1150-BA92-004F-4F79-B88FFDB5F06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41"/>
            <a:ext cx="6858000" cy="8321722"/>
          </a:xfrm>
          <a:custGeom>
            <a:avLst/>
            <a:gdLst>
              <a:gd name="csX0" fmla="*/ 0 w 6858000"/>
              <a:gd name="csY0" fmla="*/ 0 h 8321722"/>
              <a:gd name="csX1" fmla="*/ 6858000 w 6858000"/>
              <a:gd name="csY1" fmla="*/ 0 h 8321722"/>
              <a:gd name="csX2" fmla="*/ 6858000 w 6858000"/>
              <a:gd name="csY2" fmla="*/ 8321722 h 8321722"/>
              <a:gd name="csX3" fmla="*/ 0 w 6858000"/>
              <a:gd name="csY3" fmla="*/ 8321722 h 8321722"/>
              <a:gd name="csX4" fmla="*/ 0 w 6858000"/>
              <a:gd name="csY4" fmla="*/ 0 h 8321722"/>
              <a:gd name="csX5" fmla="*/ 254643 w 6858000"/>
              <a:gd name="csY5" fmla="*/ 461447 h 8321722"/>
              <a:gd name="csX6" fmla="*/ 254643 w 6858000"/>
              <a:gd name="csY6" fmla="*/ 2208159 h 8321722"/>
              <a:gd name="csX7" fmla="*/ 3981691 w 6858000"/>
              <a:gd name="csY7" fmla="*/ 2208159 h 8321722"/>
              <a:gd name="csX8" fmla="*/ 3981691 w 6858000"/>
              <a:gd name="csY8" fmla="*/ 461447 h 8321722"/>
              <a:gd name="csX9" fmla="*/ 254643 w 6858000"/>
              <a:gd name="csY9" fmla="*/ 461447 h 8321722"/>
              <a:gd name="csX10" fmla="*/ 254643 w 6858000"/>
              <a:gd name="csY10" fmla="*/ 2354972 h 8321722"/>
              <a:gd name="csX11" fmla="*/ 254643 w 6858000"/>
              <a:gd name="csY11" fmla="*/ 4101684 h 8321722"/>
              <a:gd name="csX12" fmla="*/ 1250066 w 6858000"/>
              <a:gd name="csY12" fmla="*/ 4101684 h 8321722"/>
              <a:gd name="csX13" fmla="*/ 1250066 w 6858000"/>
              <a:gd name="csY13" fmla="*/ 2354972 h 8321722"/>
              <a:gd name="csX14" fmla="*/ 254643 w 6858000"/>
              <a:gd name="csY14" fmla="*/ 2354972 h 8321722"/>
              <a:gd name="csX15" fmla="*/ 4259484 w 6858000"/>
              <a:gd name="csY15" fmla="*/ 2354972 h 8321722"/>
              <a:gd name="csX16" fmla="*/ 4259484 w 6858000"/>
              <a:gd name="csY16" fmla="*/ 4101684 h 8321722"/>
              <a:gd name="csX17" fmla="*/ 6603357 w 6858000"/>
              <a:gd name="csY17" fmla="*/ 4101684 h 8321722"/>
              <a:gd name="csX18" fmla="*/ 6603357 w 6858000"/>
              <a:gd name="csY18" fmla="*/ 2354972 h 8321722"/>
              <a:gd name="csX19" fmla="*/ 4259484 w 6858000"/>
              <a:gd name="csY19" fmla="*/ 2354972 h 8321722"/>
              <a:gd name="csX20" fmla="*/ 254643 w 6858000"/>
              <a:gd name="csY20" fmla="*/ 4248498 h 8321722"/>
              <a:gd name="csX21" fmla="*/ 254643 w 6858000"/>
              <a:gd name="csY21" fmla="*/ 5995210 h 8321722"/>
              <a:gd name="csX22" fmla="*/ 3345084 w 6858000"/>
              <a:gd name="csY22" fmla="*/ 5995210 h 8321722"/>
              <a:gd name="csX23" fmla="*/ 3345084 w 6858000"/>
              <a:gd name="csY23" fmla="*/ 4248498 h 8321722"/>
              <a:gd name="csX24" fmla="*/ 254643 w 6858000"/>
              <a:gd name="csY24" fmla="*/ 4248498 h 8321722"/>
              <a:gd name="csX25" fmla="*/ 5741043 w 6858000"/>
              <a:gd name="csY25" fmla="*/ 4248498 h 8321722"/>
              <a:gd name="csX26" fmla="*/ 5741043 w 6858000"/>
              <a:gd name="csY26" fmla="*/ 5995210 h 8321722"/>
              <a:gd name="csX27" fmla="*/ 6603357 w 6858000"/>
              <a:gd name="csY27" fmla="*/ 5995210 h 8321722"/>
              <a:gd name="csX28" fmla="*/ 6603357 w 6858000"/>
              <a:gd name="csY28" fmla="*/ 4248498 h 8321722"/>
              <a:gd name="csX29" fmla="*/ 5741043 w 6858000"/>
              <a:gd name="csY29" fmla="*/ 4248498 h 8321722"/>
              <a:gd name="csX30" fmla="*/ 254643 w 6858000"/>
              <a:gd name="csY30" fmla="*/ 6142023 h 8321722"/>
              <a:gd name="csX31" fmla="*/ 254643 w 6858000"/>
              <a:gd name="csY31" fmla="*/ 7888735 h 8321722"/>
              <a:gd name="csX32" fmla="*/ 2361235 w 6858000"/>
              <a:gd name="csY32" fmla="*/ 7888735 h 8321722"/>
              <a:gd name="csX33" fmla="*/ 2361235 w 6858000"/>
              <a:gd name="csY33" fmla="*/ 6142023 h 8321722"/>
              <a:gd name="csX34" fmla="*/ 254643 w 6858000"/>
              <a:gd name="csY34" fmla="*/ 6142023 h 83217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</a:cxnLst>
            <a:rect l="l" t="t" r="r" b="b"/>
            <a:pathLst>
              <a:path w="6858000" h="8321722">
                <a:moveTo>
                  <a:pt x="0" y="0"/>
                </a:moveTo>
                <a:lnTo>
                  <a:pt x="6858000" y="0"/>
                </a:lnTo>
                <a:lnTo>
                  <a:pt x="6858000" y="8321722"/>
                </a:lnTo>
                <a:lnTo>
                  <a:pt x="0" y="8321722"/>
                </a:lnTo>
                <a:lnTo>
                  <a:pt x="0" y="0"/>
                </a:lnTo>
                <a:close/>
                <a:moveTo>
                  <a:pt x="254643" y="461447"/>
                </a:moveTo>
                <a:lnTo>
                  <a:pt x="254643" y="2208159"/>
                </a:lnTo>
                <a:lnTo>
                  <a:pt x="3981691" y="2208159"/>
                </a:lnTo>
                <a:lnTo>
                  <a:pt x="3981691" y="461447"/>
                </a:lnTo>
                <a:lnTo>
                  <a:pt x="254643" y="461447"/>
                </a:lnTo>
                <a:close/>
                <a:moveTo>
                  <a:pt x="254643" y="2354972"/>
                </a:moveTo>
                <a:lnTo>
                  <a:pt x="254643" y="4101684"/>
                </a:lnTo>
                <a:lnTo>
                  <a:pt x="1250066" y="4101684"/>
                </a:lnTo>
                <a:lnTo>
                  <a:pt x="1250066" y="2354972"/>
                </a:lnTo>
                <a:lnTo>
                  <a:pt x="254643" y="2354972"/>
                </a:lnTo>
                <a:close/>
                <a:moveTo>
                  <a:pt x="4259484" y="2354972"/>
                </a:moveTo>
                <a:lnTo>
                  <a:pt x="4259484" y="4101684"/>
                </a:lnTo>
                <a:lnTo>
                  <a:pt x="6603357" y="4101684"/>
                </a:lnTo>
                <a:lnTo>
                  <a:pt x="6603357" y="2354972"/>
                </a:lnTo>
                <a:lnTo>
                  <a:pt x="4259484" y="2354972"/>
                </a:lnTo>
                <a:close/>
                <a:moveTo>
                  <a:pt x="254643" y="4248498"/>
                </a:moveTo>
                <a:lnTo>
                  <a:pt x="254643" y="5995210"/>
                </a:lnTo>
                <a:lnTo>
                  <a:pt x="3345084" y="5995210"/>
                </a:lnTo>
                <a:lnTo>
                  <a:pt x="3345084" y="4248498"/>
                </a:lnTo>
                <a:lnTo>
                  <a:pt x="254643" y="4248498"/>
                </a:lnTo>
                <a:close/>
                <a:moveTo>
                  <a:pt x="5741043" y="4248498"/>
                </a:moveTo>
                <a:lnTo>
                  <a:pt x="5741043" y="5995210"/>
                </a:lnTo>
                <a:lnTo>
                  <a:pt x="6603357" y="5995210"/>
                </a:lnTo>
                <a:lnTo>
                  <a:pt x="6603357" y="4248498"/>
                </a:lnTo>
                <a:lnTo>
                  <a:pt x="5741043" y="4248498"/>
                </a:lnTo>
                <a:close/>
                <a:moveTo>
                  <a:pt x="254643" y="6142023"/>
                </a:moveTo>
                <a:lnTo>
                  <a:pt x="254643" y="7888735"/>
                </a:lnTo>
                <a:lnTo>
                  <a:pt x="2361235" y="7888735"/>
                </a:lnTo>
                <a:lnTo>
                  <a:pt x="2361235" y="6142023"/>
                </a:lnTo>
                <a:lnTo>
                  <a:pt x="254643" y="614202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0D79DF-750D-1C19-7B07-153AFED82935}"/>
              </a:ext>
            </a:extLst>
          </p:cNvPr>
          <p:cNvSpPr txBox="1"/>
          <p:nvPr/>
        </p:nvSpPr>
        <p:spPr>
          <a:xfrm>
            <a:off x="3817855" y="76947"/>
            <a:ext cx="363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SON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5DBA9D-AE29-D8BA-0F41-1AF00E79A2EC}"/>
              </a:ext>
            </a:extLst>
          </p:cNvPr>
          <p:cNvSpPr txBox="1"/>
          <p:nvPr/>
        </p:nvSpPr>
        <p:spPr>
          <a:xfrm>
            <a:off x="1372616" y="1979400"/>
            <a:ext cx="363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HEU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E1FA2C-8516-B5D9-B2B3-BEBB145DC584}"/>
              </a:ext>
            </a:extLst>
          </p:cNvPr>
          <p:cNvSpPr txBox="1"/>
          <p:nvPr/>
        </p:nvSpPr>
        <p:spPr>
          <a:xfrm>
            <a:off x="3560052" y="3881853"/>
            <a:ext cx="21809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NG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122549-9640-614C-0B69-2A26E6BB05BD}"/>
              </a:ext>
            </a:extLst>
          </p:cNvPr>
          <p:cNvSpPr txBox="1"/>
          <p:nvPr/>
        </p:nvSpPr>
        <p:spPr>
          <a:xfrm>
            <a:off x="2472391" y="5784805"/>
            <a:ext cx="30112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MIN</a:t>
            </a:r>
            <a:endParaRPr lang="ko-KR" altLang="en-US" sz="138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D9221EB-F0E9-FE31-A57E-9DABDBEE864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94559"/>
          <a:stretch>
            <a:fillRect/>
          </a:stretch>
        </p:blipFill>
        <p:spPr>
          <a:xfrm>
            <a:off x="-214002" y="21090"/>
            <a:ext cx="6857999" cy="4527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B36973B-CC40-05F6-1584-9170A4232B94}"/>
              </a:ext>
            </a:extLst>
          </p:cNvPr>
          <p:cNvSpPr txBox="1"/>
          <p:nvPr/>
        </p:nvSpPr>
        <p:spPr>
          <a:xfrm>
            <a:off x="3852232" y="147519"/>
            <a:ext cx="2901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edia Sans SemiCondensed" panose="02000000000000000000" pitchFamily="50" charset="0"/>
                <a:ea typeface="Sandoll 프레스 Original" panose="020B0600000101010101" pitchFamily="34" charset="-127"/>
              </a:rPr>
              <a:t>KOREA REPUBLIC · CAPTIN</a:t>
            </a:r>
            <a:endParaRPr lang="ko-KR" altLang="en-US" sz="1600" spc="300" dirty="0">
              <a:solidFill>
                <a:schemeClr val="tx1">
                  <a:lumMod val="95000"/>
                  <a:lumOff val="5000"/>
                </a:schemeClr>
              </a:solidFill>
              <a:latin typeface="Media Sans SemiCondensed" panose="02000000000000000000" pitchFamily="50" charset="0"/>
              <a:ea typeface="Sandoll 프레스 Original" panose="020B0600000101010101" pitchFamily="34" charset="-127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66672A7-E925-2C46-0BAF-666D8136B658}"/>
              </a:ext>
            </a:extLst>
          </p:cNvPr>
          <p:cNvSpPr txBox="1"/>
          <p:nvPr/>
        </p:nvSpPr>
        <p:spPr>
          <a:xfrm>
            <a:off x="3641959" y="2437157"/>
            <a:ext cx="2901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Two feet</a:t>
            </a:r>
          </a:p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Endless courage</a:t>
            </a:r>
          </a:p>
          <a:p>
            <a:pPr algn="r"/>
            <a:r>
              <a:rPr lang="en-US" altLang="ko-KR" dirty="0">
                <a:solidFill>
                  <a:schemeClr val="bg1"/>
                </a:solidFill>
                <a:latin typeface="Aptos ExtraBold" panose="020F0502020204030204" pitchFamily="34" charset="0"/>
                <a:ea typeface="Sandoll 프레스 Original" panose="020B0600000101010101" pitchFamily="34" charset="-127"/>
              </a:rPr>
              <a:t>One captain</a:t>
            </a:r>
            <a:endParaRPr lang="ko-KR" altLang="en-US" dirty="0">
              <a:solidFill>
                <a:schemeClr val="bg1"/>
              </a:solidFill>
              <a:latin typeface="Aptos ExtraBold" panose="020F0502020204030204" pitchFamily="34" charset="0"/>
              <a:ea typeface="Sandoll 프레스 Original" panose="020B0600000101010101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B29C9C3-E625-94BC-BC8D-9E92F0E9A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893" y="6646652"/>
            <a:ext cx="647175" cy="111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07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30</Words>
  <Application>Microsoft Office PowerPoint</Application>
  <PresentationFormat>사용자 지정</PresentationFormat>
  <Paragraphs>18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Arial</vt:lpstr>
      <vt:lpstr>Aptos</vt:lpstr>
      <vt:lpstr>Media Sans SemiCondensed</vt:lpstr>
      <vt:lpstr>Aptos Display</vt:lpstr>
      <vt:lpstr>Aptos ExtraBold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Jinkwon Jeon</dc:creator>
  <cp:lastModifiedBy>오빠두엑셀</cp:lastModifiedBy>
  <cp:revision>5</cp:revision>
  <dcterms:created xsi:type="dcterms:W3CDTF">2026-05-07T09:01:05Z</dcterms:created>
  <dcterms:modified xsi:type="dcterms:W3CDTF">2026-05-07T15:05:12Z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0b6fa8-0d36-45a6-9a6a-767d9ca20d0f_Enabled">
    <vt:lpwstr>true</vt:lpwstr>
  </property>
  <property fmtid="{D5CDD505-2E9C-101B-9397-08002B2CF9AE}" pid="3" name="MSIP_Label_890b6fa8-0d36-45a6-9a6a-767d9ca20d0f_SetDate">
    <vt:lpwstr>2026-05-07T09:18:18Z</vt:lpwstr>
  </property>
  <property fmtid="{D5CDD505-2E9C-101B-9397-08002B2CF9AE}" pid="4" name="MSIP_Label_890b6fa8-0d36-45a6-9a6a-767d9ca20d0f_Method">
    <vt:lpwstr>Standard</vt:lpwstr>
  </property>
  <property fmtid="{D5CDD505-2E9C-101B-9397-08002B2CF9AE}" pid="5" name="MSIP_Label_890b6fa8-0d36-45a6-9a6a-767d9ca20d0f_Name">
    <vt:lpwstr>defa4170-0d19-0005-0003-bc88714345d2</vt:lpwstr>
  </property>
  <property fmtid="{D5CDD505-2E9C-101B-9397-08002B2CF9AE}" pid="6" name="MSIP_Label_890b6fa8-0d36-45a6-9a6a-767d9ca20d0f_SiteId">
    <vt:lpwstr>fd266056-23ff-4060-b956-9e8544fe3081</vt:lpwstr>
  </property>
  <property fmtid="{D5CDD505-2E9C-101B-9397-08002B2CF9AE}" pid="7" name="MSIP_Label_890b6fa8-0d36-45a6-9a6a-767d9ca20d0f_ActionId">
    <vt:lpwstr>493898cb-178f-4264-91e4-b436f19528e6</vt:lpwstr>
  </property>
  <property fmtid="{D5CDD505-2E9C-101B-9397-08002B2CF9AE}" pid="8" name="MSIP_Label_890b6fa8-0d36-45a6-9a6a-767d9ca20d0f_ContentBits">
    <vt:lpwstr>0</vt:lpwstr>
  </property>
  <property fmtid="{D5CDD505-2E9C-101B-9397-08002B2CF9AE}" pid="9" name="MSIP_Label_890b6fa8-0d36-45a6-9a6a-767d9ca20d0f_Tag">
    <vt:lpwstr>10, 3, 0, 1</vt:lpwstr>
  </property>
</Properties>
</file>