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238" autoAdjust="0"/>
    <p:restoredTop sz="94622" autoAdjust="0"/>
  </p:normalViewPr>
  <p:slideViewPr>
    <p:cSldViewPr>
      <p:cViewPr varScale="1">
        <p:scale>
          <a:sx n="46" d="100"/>
          <a:sy n="46" d="100"/>
        </p:scale>
        <p:origin x="84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사용자 지정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oppad</dc:creator>
  <cp:lastModifiedBy>전진권</cp:lastModifiedBy>
  <cp:revision>6</cp:revision>
  <dcterms:created xsi:type="dcterms:W3CDTF">2006-08-16T00:00:00Z</dcterms:created>
  <dcterms:modified xsi:type="dcterms:W3CDTF">2026-04-01T12:04:26Z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0b6fa8-0d36-45a6-9a6a-767d9ca20d0f_Enabled">
    <vt:lpwstr>true</vt:lpwstr>
  </property>
  <property fmtid="{D5CDD505-2E9C-101B-9397-08002B2CF9AE}" pid="3" name="MSIP_Label_890b6fa8-0d36-45a6-9a6a-767d9ca20d0f_SetDate">
    <vt:lpwstr>2026-03-04T11:10:24Z</vt:lpwstr>
  </property>
  <property fmtid="{D5CDD505-2E9C-101B-9397-08002B2CF9AE}" pid="4" name="MSIP_Label_890b6fa8-0d36-45a6-9a6a-767d9ca20d0f_Method">
    <vt:lpwstr>Standard</vt:lpwstr>
  </property>
  <property fmtid="{D5CDD505-2E9C-101B-9397-08002B2CF9AE}" pid="5" name="MSIP_Label_890b6fa8-0d36-45a6-9a6a-767d9ca20d0f_Name">
    <vt:lpwstr>defa4170-0d19-0005-0003-bc88714345d2</vt:lpwstr>
  </property>
  <property fmtid="{D5CDD505-2E9C-101B-9397-08002B2CF9AE}" pid="6" name="MSIP_Label_890b6fa8-0d36-45a6-9a6a-767d9ca20d0f_SiteId">
    <vt:lpwstr>fd266056-23ff-4060-b956-9e8544fe3081</vt:lpwstr>
  </property>
  <property fmtid="{D5CDD505-2E9C-101B-9397-08002B2CF9AE}" pid="7" name="MSIP_Label_890b6fa8-0d36-45a6-9a6a-767d9ca20d0f_ActionId">
    <vt:lpwstr>23929ec1-8ff8-431b-90db-8063e0c2e53d</vt:lpwstr>
  </property>
  <property fmtid="{D5CDD505-2E9C-101B-9397-08002B2CF9AE}" pid="8" name="MSIP_Label_890b6fa8-0d36-45a6-9a6a-767d9ca20d0f_ContentBits">
    <vt:lpwstr>0</vt:lpwstr>
  </property>
  <property fmtid="{D5CDD505-2E9C-101B-9397-08002B2CF9AE}" pid="9" name="MSIP_Label_890b6fa8-0d36-45a6-9a6a-767d9ca20d0f_Tag">
    <vt:lpwstr>10, 3, 0, 1</vt:lpwstr>
  </property>
</Properties>
</file>