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embeddedFontLst>
    <p:embeddedFont>
      <p:font typeface="맑은 고딕" panose="020B0503020000020004" pitchFamily="50" charset="-127"/>
      <p:regular r:id="rId4"/>
      <p:bold r:id="rId5"/>
    </p:embeddedFont>
    <p:embeddedFont>
      <p:font typeface="조선굵은명조" panose="02030504000101010101" pitchFamily="18" charset="-127"/>
      <p:regular r:id="rId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FC"/>
    <a:srgbClr val="150A08"/>
    <a:srgbClr val="1106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06" autoAdjust="0"/>
    <p:restoredTop sz="94660"/>
  </p:normalViewPr>
  <p:slideViewPr>
    <p:cSldViewPr snapToGrid="0">
      <p:cViewPr>
        <p:scale>
          <a:sx n="50" d="100"/>
          <a:sy n="50" d="100"/>
        </p:scale>
        <p:origin x="2136" y="4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5" Type="http://schemas.openxmlformats.org/officeDocument/2006/relationships/font" Target="fonts/font2.fntdata"/><Relationship Id="rId10" Type="http://schemas.openxmlformats.org/officeDocument/2006/relationships/tableStyles" Target="tableStyles.xml"/><Relationship Id="rId4" Type="http://schemas.openxmlformats.org/officeDocument/2006/relationships/font" Target="fonts/font1.fntdata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64066F-3ACC-44C9-B3E3-62BDEE7103E8}" type="datetimeFigureOut">
              <a:rPr lang="ko-KR" altLang="en-US" smtClean="0"/>
              <a:t>2026-03-20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46D85-37FF-4F64-94E2-3526288CBFD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7539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46D85-37FF-4F64-94E2-3526288CBFD2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0718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0DB1A08-C696-B610-3CDE-4DBB3744AA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5EED112-7ACC-DDE6-E32D-AD15396CC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C6A6A6F-4675-548F-7A09-8643CC6FF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2450A-ED6C-4E0E-8C13-8D0B4CFE5136}" type="datetimeFigureOut">
              <a:rPr lang="ko-KR" altLang="en-US" smtClean="0"/>
              <a:t>2026-03-20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E2B0920-C15A-1EBF-4125-62FCEBA5F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B66E8B2-AD5F-118C-DA5E-5DE9266DA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2BD43-F9F6-48FB-B178-B7CB34ACD5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9555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8A08C25-F606-5305-DBDB-5BCBACA8D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98DEECD-B3F6-55A8-1E64-0CA8FA542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4E9ED94-BFFA-A229-C275-06FAB69D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2450A-ED6C-4E0E-8C13-8D0B4CFE5136}" type="datetimeFigureOut">
              <a:rPr lang="ko-KR" altLang="en-US" smtClean="0"/>
              <a:t>2026-03-20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3D18285-9D5E-64B6-771F-67337EB24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768A0DC-F4D6-C5B2-0AFE-8538B85F6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2BD43-F9F6-48FB-B178-B7CB34ACD5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6203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5554937-7C9F-66B8-EDBF-E130C3CD1D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307A37D-625A-1F81-8581-431B32943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564EA80-7A40-30F1-7D7C-59FC37BCB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2450A-ED6C-4E0E-8C13-8D0B4CFE5136}" type="datetimeFigureOut">
              <a:rPr lang="ko-KR" altLang="en-US" smtClean="0"/>
              <a:t>2026-03-20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C75A044-33D4-6B53-AAF3-24A1C6FDA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FDA75B9-45E6-4318-1981-1F9EB366A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2BD43-F9F6-48FB-B178-B7CB34ACD5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7133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782954D-2577-8C03-DEC7-94F9EC70A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B2DAFD5-FED9-455B-A1FE-1B542793B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0B0B6DE-DEBA-3396-3634-D1BD9D892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2450A-ED6C-4E0E-8C13-8D0B4CFE5136}" type="datetimeFigureOut">
              <a:rPr lang="ko-KR" altLang="en-US" smtClean="0"/>
              <a:t>2026-03-20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D599B17-1F60-AB87-EE66-AF9E1A862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A7FEB38-B52E-1406-C4EE-4C4AC65E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2BD43-F9F6-48FB-B178-B7CB34ACD5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2344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5E427E8-04CC-434D-3937-7D2CD84C3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866A1F8-62AD-73D7-3331-46A5E7A87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710D03E-4402-283C-EB2C-51461E5A3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2450A-ED6C-4E0E-8C13-8D0B4CFE5136}" type="datetimeFigureOut">
              <a:rPr lang="ko-KR" altLang="en-US" smtClean="0"/>
              <a:t>2026-03-20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A0C6A48-74A6-736C-D6B4-A2B1A9282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B29DEF6-DB08-06D6-B937-3B307DD6E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2BD43-F9F6-48FB-B178-B7CB34ACD5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7595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315CC5A-B0D9-E43E-F9B3-4196F192E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2A52AC7-B5A6-7EAC-BA81-F9863240E5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BE2EC0D-397D-90E5-E67C-5A1F42207F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1CA71DF-881C-5DA0-2ED6-5EE6FB8A7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2450A-ED6C-4E0E-8C13-8D0B4CFE5136}" type="datetimeFigureOut">
              <a:rPr lang="ko-KR" altLang="en-US" smtClean="0"/>
              <a:t>2026-03-20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73D4E59-42A2-1F7B-4C69-7137E2920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0529AA8-4F32-F88F-6FA7-91C6E3A17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2BD43-F9F6-48FB-B178-B7CB34ACD5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7443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D4D2944-ED05-21E6-B63B-2DE750CF7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5436371-0A73-175C-5EEA-0E3E79E12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BD1041F-C09B-0B78-C7E0-C7FFBE0FE6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E43A5A1-82EC-F215-C77B-57EFEC3B9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8BBB62FA-56C5-2CB2-B474-00AE9FA1FD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13F3DD95-3E5F-A5A0-F026-16479798F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2450A-ED6C-4E0E-8C13-8D0B4CFE5136}" type="datetimeFigureOut">
              <a:rPr lang="ko-KR" altLang="en-US" smtClean="0"/>
              <a:t>2026-03-20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5438569B-2641-8B50-9F76-94D09E89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4CCC8836-5916-0232-24D8-AFD8004F5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2BD43-F9F6-48FB-B178-B7CB34ACD5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6664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F20F0F2-151F-B5DF-B8ED-8F56176EE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F8864823-1F0F-CD76-88EC-85B83CD9D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2450A-ED6C-4E0E-8C13-8D0B4CFE5136}" type="datetimeFigureOut">
              <a:rPr lang="ko-KR" altLang="en-US" smtClean="0"/>
              <a:t>2026-03-20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55806905-8779-999B-0481-BB93515DA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4B05133-881C-6C9C-43B1-478CE01B9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2BD43-F9F6-48FB-B178-B7CB34ACD5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5037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463020F-DBE0-5DD6-63D6-20AECAE93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2450A-ED6C-4E0E-8C13-8D0B4CFE5136}" type="datetimeFigureOut">
              <a:rPr lang="ko-KR" altLang="en-US" smtClean="0"/>
              <a:t>2026-03-20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6C732E10-5383-4716-0897-E670BC680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DDE5738-257C-5677-A994-AB3398F1D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2BD43-F9F6-48FB-B178-B7CB34ACD5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1479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FA24F45-A402-56D4-9BFE-582C88515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9361116-CC9A-D8C9-7817-2436E8D90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C434C68-DB14-3804-7188-8789919B27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C51F9E5-1E0E-FB37-7664-C80446D43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2450A-ED6C-4E0E-8C13-8D0B4CFE5136}" type="datetimeFigureOut">
              <a:rPr lang="ko-KR" altLang="en-US" smtClean="0"/>
              <a:t>2026-03-20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9709AE0-5F83-B67F-F694-E7457F9E8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7FC1E8F-A02A-86D6-B9CA-A775CC030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2BD43-F9F6-48FB-B178-B7CB34ACD5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1717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CD9758E-C7B7-A1C8-1161-94D8E6C5D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E55102AF-5AB2-6505-F4BB-4E00385BD8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21D050A-4BF7-DB33-E7D2-AB0109461B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69B6B9B-15FE-DBB6-1E7F-1603B9955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2450A-ED6C-4E0E-8C13-8D0B4CFE5136}" type="datetimeFigureOut">
              <a:rPr lang="ko-KR" altLang="en-US" smtClean="0"/>
              <a:t>2026-03-20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84C8914-3798-220C-5CC6-945808378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727E5FF-8540-510F-FBBC-B548FB65E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2BD43-F9F6-48FB-B178-B7CB34ACD5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162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286F6134-44E9-108F-D2FB-FEAD31179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85DBDC0-CE08-76CF-4B05-15D48AE7C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CE877CA-C17A-0811-1A15-E8AAD7414E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82450A-ED6C-4E0E-8C13-8D0B4CFE5136}" type="datetimeFigureOut">
              <a:rPr lang="ko-KR" altLang="en-US" smtClean="0"/>
              <a:t>2026-03-20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366ACD4-59C2-6467-B60D-191481D3B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2DB8806-464A-551F-ED7A-BB1C9BACE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F2BD43-F9F6-48FB-B178-B7CB34ACD5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2953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0A08"/>
            </a:gs>
            <a:gs pos="100000">
              <a:srgbClr val="11060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extLst>
              <a:ext uri="{FF2B5EF4-FFF2-40B4-BE49-F238E27FC236}">
                <a16:creationId xmlns:a16="http://schemas.microsoft.com/office/drawing/2014/main" id="{FE8589BF-14F5-4FC2-57D8-C71A6E520B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980" y="7288309"/>
            <a:ext cx="3499121" cy="42592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817BCA-23E6-736F-8F10-9EF3631B7A79}"/>
              </a:ext>
            </a:extLst>
          </p:cNvPr>
          <p:cNvSpPr txBox="1"/>
          <p:nvPr/>
        </p:nvSpPr>
        <p:spPr>
          <a:xfrm>
            <a:off x="558800" y="242857"/>
            <a:ext cx="139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rgbClr val="FFFDFC"/>
                </a:solidFill>
                <a:latin typeface="조선굵은명조" panose="02030504000101010101" pitchFamily="18" charset="-127"/>
                <a:ea typeface="조선굵은명조" panose="02030504000101010101" pitchFamily="18" charset="-127"/>
              </a:rPr>
              <a:t>유해진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3368D8-A3A4-CEE1-2D9E-8F3E6AEE9555}"/>
              </a:ext>
            </a:extLst>
          </p:cNvPr>
          <p:cNvSpPr txBox="1"/>
          <p:nvPr/>
        </p:nvSpPr>
        <p:spPr>
          <a:xfrm>
            <a:off x="2457450" y="242857"/>
            <a:ext cx="139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>
                <a:solidFill>
                  <a:srgbClr val="FFFDFC"/>
                </a:solidFill>
                <a:latin typeface="조선굵은명조" panose="02030504000101010101" pitchFamily="18" charset="-127"/>
                <a:ea typeface="조선굵은명조" panose="02030504000101010101" pitchFamily="18" charset="-127"/>
              </a:rPr>
              <a:t>박지훈</a:t>
            </a:r>
            <a:endParaRPr lang="ko-KR" altLang="en-US" dirty="0">
              <a:solidFill>
                <a:srgbClr val="FFFDFC"/>
              </a:solidFill>
              <a:latin typeface="조선굵은명조" panose="02030504000101010101" pitchFamily="18" charset="-127"/>
              <a:ea typeface="조선굵은명조" panose="02030504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BE715E-D8D1-B611-B3D9-227C58F18B8A}"/>
              </a:ext>
            </a:extLst>
          </p:cNvPr>
          <p:cNvSpPr txBox="1"/>
          <p:nvPr/>
        </p:nvSpPr>
        <p:spPr>
          <a:xfrm>
            <a:off x="4356100" y="242857"/>
            <a:ext cx="139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>
                <a:solidFill>
                  <a:srgbClr val="FFFDFC"/>
                </a:solidFill>
                <a:latin typeface="조선굵은명조" panose="02030504000101010101" pitchFamily="18" charset="-127"/>
                <a:ea typeface="조선굵은명조" panose="02030504000101010101" pitchFamily="18" charset="-127"/>
              </a:rPr>
              <a:t>유지태</a:t>
            </a:r>
            <a:endParaRPr lang="ko-KR" altLang="en-US" dirty="0">
              <a:solidFill>
                <a:srgbClr val="FFFDFC"/>
              </a:solidFill>
              <a:latin typeface="조선굵은명조" panose="02030504000101010101" pitchFamily="18" charset="-127"/>
              <a:ea typeface="조선굵은명조" panose="02030504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7DB35C-EBEF-BDCA-CCF2-B6FA08DCF40E}"/>
              </a:ext>
            </a:extLst>
          </p:cNvPr>
          <p:cNvSpPr txBox="1"/>
          <p:nvPr/>
        </p:nvSpPr>
        <p:spPr>
          <a:xfrm>
            <a:off x="6254750" y="242857"/>
            <a:ext cx="139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rgbClr val="FFFDFC"/>
                </a:solidFill>
                <a:latin typeface="조선굵은명조" panose="02030504000101010101" pitchFamily="18" charset="-127"/>
                <a:ea typeface="조선굵은명조" panose="02030504000101010101" pitchFamily="18" charset="-127"/>
              </a:rPr>
              <a:t>전미도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727F86-C561-196E-1B58-642C6CF1B908}"/>
              </a:ext>
            </a:extLst>
          </p:cNvPr>
          <p:cNvSpPr txBox="1"/>
          <p:nvPr/>
        </p:nvSpPr>
        <p:spPr>
          <a:xfrm>
            <a:off x="8153400" y="242857"/>
            <a:ext cx="139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rgbClr val="FFFDFC"/>
                </a:solidFill>
                <a:latin typeface="조선굵은명조" panose="02030504000101010101" pitchFamily="18" charset="-127"/>
                <a:ea typeface="조선굵은명조" panose="02030504000101010101" pitchFamily="18" charset="-127"/>
              </a:rPr>
              <a:t>이준혁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B708A6-4BEF-485F-B7BB-BB5E9B74394E}"/>
              </a:ext>
            </a:extLst>
          </p:cNvPr>
          <p:cNvSpPr txBox="1"/>
          <p:nvPr/>
        </p:nvSpPr>
        <p:spPr>
          <a:xfrm>
            <a:off x="10432774" y="242857"/>
            <a:ext cx="139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>
                <a:solidFill>
                  <a:srgbClr val="FFFDFC"/>
                </a:solidFill>
                <a:latin typeface="조선굵은명조" panose="02030504000101010101" pitchFamily="18" charset="-127"/>
                <a:ea typeface="조선굵은명조" panose="02030504000101010101" pitchFamily="18" charset="-127"/>
              </a:rPr>
              <a:t>장항준</a:t>
            </a:r>
            <a:endParaRPr lang="ko-KR" altLang="en-US" dirty="0">
              <a:solidFill>
                <a:srgbClr val="FFFDFC"/>
              </a:solidFill>
              <a:latin typeface="조선굵은명조" panose="02030504000101010101" pitchFamily="18" charset="-127"/>
              <a:ea typeface="조선굵은명조" panose="0203050400010101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6C6084-1BB1-FA58-E895-350F3D749A5A}"/>
              </a:ext>
            </a:extLst>
          </p:cNvPr>
          <p:cNvSpPr txBox="1"/>
          <p:nvPr/>
        </p:nvSpPr>
        <p:spPr>
          <a:xfrm>
            <a:off x="7794531" y="329262"/>
            <a:ext cx="7525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100" dirty="0">
                <a:solidFill>
                  <a:srgbClr val="FFFDFC"/>
                </a:solidFill>
                <a:latin typeface="조선굵은명조" panose="02030504000101010101" pitchFamily="18" charset="-127"/>
                <a:ea typeface="조선굵은명조" panose="02030504000101010101" pitchFamily="18" charset="-127"/>
              </a:rPr>
              <a:t>그리고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87999B-C0DA-C440-9FC9-38A130BE807B}"/>
              </a:ext>
            </a:extLst>
          </p:cNvPr>
          <p:cNvSpPr txBox="1"/>
          <p:nvPr/>
        </p:nvSpPr>
        <p:spPr>
          <a:xfrm>
            <a:off x="10056496" y="313873"/>
            <a:ext cx="7525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200" dirty="0">
                <a:solidFill>
                  <a:srgbClr val="FFFDFC"/>
                </a:solidFill>
                <a:latin typeface="조선굵은명조" panose="02030504000101010101" pitchFamily="18" charset="-127"/>
                <a:ea typeface="조선굵은명조" panose="02030504000101010101" pitchFamily="18" charset="-127"/>
              </a:rPr>
              <a:t>감독</a:t>
            </a: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74033F6D-667E-2802-0D1E-94AB3EA56E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7350" y="7103000"/>
            <a:ext cx="3872358" cy="444459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C6340F4E-91DE-D9A3-5396-238FD1C4673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034" y="7200525"/>
            <a:ext cx="3872358" cy="458688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95937C2-A286-E1D1-0E43-D7BAE08395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5475" y="986881"/>
            <a:ext cx="5501051" cy="1397266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62EF6244-7F9C-F306-6592-3D2931BB9F1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7917" y="7103000"/>
            <a:ext cx="3940048" cy="478193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89D397BB-04B7-4356-C42C-0B1F609F28B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484" y="7103000"/>
            <a:ext cx="4258866" cy="51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2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9</Words>
  <Application>Microsoft Office PowerPoint</Application>
  <PresentationFormat>와이드스크린</PresentationFormat>
  <Paragraphs>9</Paragraphs>
  <Slides>1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5" baseType="lpstr">
      <vt:lpstr>Arial</vt:lpstr>
      <vt:lpstr>맑은 고딕</vt:lpstr>
      <vt:lpstr>조선굵은명조</vt:lpstr>
      <vt:lpstr>Office 테마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전진권</dc:creator>
  <cp:lastModifiedBy>전진권</cp:lastModifiedBy>
  <cp:revision>9</cp:revision>
  <dcterms:created xsi:type="dcterms:W3CDTF">2026-03-19T09:50:26Z</dcterms:created>
  <dcterms:modified xsi:type="dcterms:W3CDTF">2026-03-20T09:00:57Z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90b6fa8-0d36-45a6-9a6a-767d9ca20d0f_Enabled">
    <vt:lpwstr>true</vt:lpwstr>
  </property>
  <property fmtid="{D5CDD505-2E9C-101B-9397-08002B2CF9AE}" pid="3" name="MSIP_Label_890b6fa8-0d36-45a6-9a6a-767d9ca20d0f_SetDate">
    <vt:lpwstr>2026-03-19T10:13:35Z</vt:lpwstr>
  </property>
  <property fmtid="{D5CDD505-2E9C-101B-9397-08002B2CF9AE}" pid="4" name="MSIP_Label_890b6fa8-0d36-45a6-9a6a-767d9ca20d0f_Method">
    <vt:lpwstr>Standard</vt:lpwstr>
  </property>
  <property fmtid="{D5CDD505-2E9C-101B-9397-08002B2CF9AE}" pid="5" name="MSIP_Label_890b6fa8-0d36-45a6-9a6a-767d9ca20d0f_Name">
    <vt:lpwstr>defa4170-0d19-0005-0003-bc88714345d2</vt:lpwstr>
  </property>
  <property fmtid="{D5CDD505-2E9C-101B-9397-08002B2CF9AE}" pid="6" name="MSIP_Label_890b6fa8-0d36-45a6-9a6a-767d9ca20d0f_SiteId">
    <vt:lpwstr>fd266056-23ff-4060-b956-9e8544fe3081</vt:lpwstr>
  </property>
  <property fmtid="{D5CDD505-2E9C-101B-9397-08002B2CF9AE}" pid="7" name="MSIP_Label_890b6fa8-0d36-45a6-9a6a-767d9ca20d0f_ActionId">
    <vt:lpwstr>18b295d2-7a8f-414b-80d6-8e9a3c3fb901</vt:lpwstr>
  </property>
  <property fmtid="{D5CDD505-2E9C-101B-9397-08002B2CF9AE}" pid="8" name="MSIP_Label_890b6fa8-0d36-45a6-9a6a-767d9ca20d0f_ContentBits">
    <vt:lpwstr>0</vt:lpwstr>
  </property>
  <property fmtid="{D5CDD505-2E9C-101B-9397-08002B2CF9AE}" pid="9" name="MSIP_Label_890b6fa8-0d36-45a6-9a6a-767d9ca20d0f_Tag">
    <vt:lpwstr>10, 3, 0, 1</vt:lpwstr>
  </property>
</Properties>
</file>