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CF1"/>
    <a:srgbClr val="E5091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4660"/>
  </p:normalViewPr>
  <p:slideViewPr>
    <p:cSldViewPr snapToGrid="0">
      <p:cViewPr>
        <p:scale>
          <a:sx n="25" d="100"/>
          <a:sy n="25" d="100"/>
        </p:scale>
        <p:origin x="2755" y="165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B209BE-D32C-46FF-93E5-1926F6F1BDCE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F95EF1-31D2-431E-A66B-A47BCB5E701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2081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F95EF1-31D2-431E-A66B-A47BCB5E701A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2023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6DF87F0-9E28-E9B5-1C8E-D7BD6037F6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EFA5D11-53B1-4F94-6DEE-F7F9BD501D8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C2FC9D1-8F8F-3E39-06B2-8CB32A06B2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203D-5E52-4BC3-9E4A-A8B36CA453C3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185628-2994-F239-0922-BAEFD7CB0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18523D4-A5D5-C096-AED7-CB3BB36568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FD93-B8BD-49E1-95FF-F3E18A681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8843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AC72ED3-99F9-B299-31A6-7D69AAB36D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3A6E137E-0975-BABE-A97B-982C9D882A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7CF9F20-31C0-DDF5-4AAA-3A785EE86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203D-5E52-4BC3-9E4A-A8B36CA453C3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26B55E9-C660-7DB2-2F56-36F353BB4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0C5007F-1596-906C-9530-682E55620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FD93-B8BD-49E1-95FF-F3E18A681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0622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5CDA43B-C74C-480F-3336-6E577843F8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26F010-5A63-B605-0690-93EBFA06B1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ADF63D-5FC7-B286-C77A-706519CD6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203D-5E52-4BC3-9E4A-A8B36CA453C3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D843F17-5863-AA38-7361-BF818647E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30283D-01EC-5FC8-8881-22857CBA3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FD93-B8BD-49E1-95FF-F3E18A681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64826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9BC9985-C712-20C5-4F42-2ECCE3453B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869E3EA0-E9FC-5BA5-409E-3BA6BB274E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61969D4-353F-2A4C-9A26-4D52E552B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203D-5E52-4BC3-9E4A-A8B36CA453C3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2CA4421-5642-A21E-7940-83E61FC4D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C40D10D-235C-9CF5-B8CE-737061433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FD93-B8BD-49E1-95FF-F3E18A681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5965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537DE3F-6245-7A62-8501-EA949AE4C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E0E716E-FFEA-98B4-87AB-F9D2DC667F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A304E03-49AC-13FD-A78A-08543D2D8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203D-5E52-4BC3-9E4A-A8B36CA453C3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CDA7B38-2B6A-B503-E0AB-4F547A3166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E4FE8D7-9B8B-0A45-7697-86224BC9E4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FD93-B8BD-49E1-95FF-F3E18A681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9917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C5F720-2FEB-CF5D-FA01-9511AEAA8A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1728B98-E622-DC69-2A17-5C2E0A23D19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C2A2756-DAB3-745D-4EC1-A0EB19DCD2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0F7C248-07F9-1C3F-A478-CF96CE388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203D-5E52-4BC3-9E4A-A8B36CA453C3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97100503-222D-7C2F-03AA-2135A93A75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CB2A8E7-363A-A531-1A75-E36292610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FD93-B8BD-49E1-95FF-F3E18A681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9991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77DC6A-A42C-B264-D702-3734112809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9654A61-6CC5-089E-A044-3C4ECCE04B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2121871-E7A4-5F48-E3D6-A39A9480A4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2D8AC50-0451-1F85-7C58-B0CE6EC683E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D6ECE06A-3C7D-4F67-6BB5-3A21C2558F0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E87D4F2-D690-6761-505E-D83660CD9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203D-5E52-4BC3-9E4A-A8B36CA453C3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CEF2AFF8-A094-8700-8EC9-7FFA3F13BD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F42B6D3B-C8AD-55D1-34EA-1C3138030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FD93-B8BD-49E1-95FF-F3E18A681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88244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FD6FD9B-2846-B8C5-89F4-EF795033F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F48FCDA-C210-DCB9-7E08-809ED8347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203D-5E52-4BC3-9E4A-A8B36CA453C3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7BFB7B1A-3372-B048-8968-8CC5F63B1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CF9945DB-216C-8559-5B94-4E20B1D66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FD93-B8BD-49E1-95FF-F3E18A681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6179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D0FFE4F-51E1-0146-EFCE-70C6392EE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203D-5E52-4BC3-9E4A-A8B36CA453C3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D88E8F91-1A81-52EE-72D3-C4B69EBA1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DAA37A0-EBC8-EE3A-D188-0024058CEF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FD93-B8BD-49E1-95FF-F3E18A681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53837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DC06BFA-D637-ADDD-79F3-8144217A9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F58DE6D-5F9F-C98F-662E-B1651B6E64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AC2A9BF0-DC76-7F17-D7E7-0D8AE26648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992D38A0-CF83-3B4A-49F3-92E6D482DF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203D-5E52-4BC3-9E4A-A8B36CA453C3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6B806E2-A926-94E2-EE4F-D1E1C96CE0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4D9E00F9-2E31-F832-08CC-8A8844C76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FD93-B8BD-49E1-95FF-F3E18A681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6197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41D4587-FF0E-5E7F-8A98-9AE5CDE6AB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C000C0C-264B-6372-BA56-62EDB53AE1C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730EC2A-A4FC-0DF9-E585-BBC393E65A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1B6BE83E-7E2A-6F15-C093-900CF31B34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07203D-5E52-4BC3-9E4A-A8B36CA453C3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5031689-A129-6A6D-583C-31E40FE69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E7F9C45-5442-50C6-3864-488D3FDE8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40FD93-B8BD-49E1-95FF-F3E18A681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9564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E3BB53CC-DC91-FE4F-0868-C5F5C7CB03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41D8EA7-24F1-5069-7A15-468D6FD6EA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B950389-AAA7-CA7E-B4B5-2E43EBA944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907203D-5E52-4BC3-9E4A-A8B36CA453C3}" type="datetimeFigureOut">
              <a:rPr lang="ko-KR" altLang="en-US" smtClean="0"/>
              <a:t>2025-10-25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8B6F166-8106-680A-3BEB-52E55ACE17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4F0CBF6-E069-B75A-F8CD-BEB233859D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40FD93-B8BD-49E1-95FF-F3E18A6814F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885032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slide" Target="slide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168FAB-DFDC-1D48-858D-F859180C0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넷플릭스 로고 - 소셜 미디어 및 로고 아이콘">
            <a:extLst>
              <a:ext uri="{FF2B5EF4-FFF2-40B4-BE49-F238E27FC236}">
                <a16:creationId xmlns:a16="http://schemas.microsoft.com/office/drawing/2014/main" id="{C3C65C94-5BBC-2D95-5F94-07B0284D0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990600"/>
            <a:ext cx="4876800" cy="4876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slz="http://schemas.microsoft.com/office/powerpoint/2016/slidezoom" Requires="pslz">
          <p:graphicFrame>
            <p:nvGraphicFramePr>
              <p:cNvPr id="3" name="슬라이드 확대/축소 2">
                <a:extLst>
                  <a:ext uri="{FF2B5EF4-FFF2-40B4-BE49-F238E27FC236}">
                    <a16:creationId xmlns:a16="http://schemas.microsoft.com/office/drawing/2014/main" id="{09F0F51C-A2AC-E517-166A-E54E3886B2D9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352632699"/>
                  </p:ext>
                </p:extLst>
              </p:nvPr>
            </p:nvGraphicFramePr>
            <p:xfrm>
              <a:off x="5754793" y="3045142"/>
              <a:ext cx="682414" cy="383858"/>
            </p:xfrm>
            <a:graphic>
              <a:graphicData uri="http://schemas.microsoft.com/office/powerpoint/2016/slidezoom">
                <pslz:sldZm>
                  <pslz:sldZmObj sldId="256" cId="1744159146">
                    <pslz:zmPr id="{79C5FA44-453F-44B7-9191-EB27449E8E17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682414" cy="383858"/>
                        </a:xfrm>
                        <a:prstGeom prst="rect">
                          <a:avLst/>
                        </a:prstGeom>
                        <a:ln w="3175">
                          <a:noFill/>
                        </a:ln>
                      </p166:spPr>
                    </pslz:zmPr>
                  </pslz:sldZmObj>
                </pslz:sldZm>
              </a:graphicData>
            </a:graphic>
          </p:graphicFrame>
        </mc:Choice>
        <mc:Fallback>
          <p:pic>
            <p:nvPicPr>
              <p:cNvPr id="3" name="슬라이드 확대/축소 2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09F0F51C-A2AC-E517-166A-E54E3886B2D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54793" y="3045142"/>
                <a:ext cx="682414" cy="383858"/>
              </a:xfrm>
              <a:prstGeom prst="rect">
                <a:avLst/>
              </a:prstGeom>
              <a:ln w="3175">
                <a:noFill/>
              </a:ln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466856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5091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441591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500"/>
    </mc:Choice>
    <mc:Fallback>
      <p:transition spd="slow" advTm="500"/>
    </mc:Fallback>
  </mc:AlternateContent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와이드스크린</PresentationFormat>
  <Paragraphs>1</Paragraphs>
  <Slides>2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5" baseType="lpstr"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전진권</dc:creator>
  <cp:lastModifiedBy>전진권</cp:lastModifiedBy>
  <cp:revision>1</cp:revision>
  <dcterms:created xsi:type="dcterms:W3CDTF">2025-10-25T05:20:46Z</dcterms:created>
  <dcterms:modified xsi:type="dcterms:W3CDTF">2025-10-25T05:35:19Z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90b6fa8-0d36-45a6-9a6a-767d9ca20d0f_Enabled">
    <vt:lpwstr>true</vt:lpwstr>
  </property>
  <property fmtid="{D5CDD505-2E9C-101B-9397-08002B2CF9AE}" pid="3" name="MSIP_Label_890b6fa8-0d36-45a6-9a6a-767d9ca20d0f_SetDate">
    <vt:lpwstr>2025-10-25T05:34:46Z</vt:lpwstr>
  </property>
  <property fmtid="{D5CDD505-2E9C-101B-9397-08002B2CF9AE}" pid="4" name="MSIP_Label_890b6fa8-0d36-45a6-9a6a-767d9ca20d0f_Method">
    <vt:lpwstr>Standard</vt:lpwstr>
  </property>
  <property fmtid="{D5CDD505-2E9C-101B-9397-08002B2CF9AE}" pid="5" name="MSIP_Label_890b6fa8-0d36-45a6-9a6a-767d9ca20d0f_Name">
    <vt:lpwstr>defa4170-0d19-0005-0003-bc88714345d2</vt:lpwstr>
  </property>
  <property fmtid="{D5CDD505-2E9C-101B-9397-08002B2CF9AE}" pid="6" name="MSIP_Label_890b6fa8-0d36-45a6-9a6a-767d9ca20d0f_SiteId">
    <vt:lpwstr>fd266056-23ff-4060-b956-9e8544fe3081</vt:lpwstr>
  </property>
  <property fmtid="{D5CDD505-2E9C-101B-9397-08002B2CF9AE}" pid="7" name="MSIP_Label_890b6fa8-0d36-45a6-9a6a-767d9ca20d0f_ActionId">
    <vt:lpwstr>ae6c71e2-0b64-4b11-a676-a1dc2bca62d1</vt:lpwstr>
  </property>
  <property fmtid="{D5CDD505-2E9C-101B-9397-08002B2CF9AE}" pid="8" name="MSIP_Label_890b6fa8-0d36-45a6-9a6a-767d9ca20d0f_ContentBits">
    <vt:lpwstr>0</vt:lpwstr>
  </property>
  <property fmtid="{D5CDD505-2E9C-101B-9397-08002B2CF9AE}" pid="9" name="MSIP_Label_890b6fa8-0d36-45a6-9a6a-767d9ca20d0f_Tag">
    <vt:lpwstr>10, 3, 0, 1</vt:lpwstr>
  </property>
</Properties>
</file>