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66" d="100"/>
          <a:sy n="66" d="100"/>
        </p:scale>
        <p:origin x="422" y="7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F210566A-EAF3-C1EF-F45C-3EE2D479789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C3AE3E53-4A35-0458-0AD4-DCE2AB38E64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FF77A46E-BA13-9B65-F749-E4CFE71DC1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EB7F99-E541-4C94-B1A1-F27A1056B987}" type="datetimeFigureOut">
              <a:rPr lang="ko-KR" altLang="en-US" smtClean="0"/>
              <a:t>2025-09-24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198CAB0F-46F4-8596-CD63-AFBCB431A6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4C8C8B48-E2D5-FEFF-EA06-7A0F828FC9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CB0CAA-9697-4B4B-B982-C9BEEF18FF2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816401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96FB3D66-001E-6F06-3D1B-F2E0B4ECF9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F71FD2BF-E8D6-2013-0205-65362EDCCF2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C842638C-4CCE-F685-0E7C-C27D45EFD5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EB7F99-E541-4C94-B1A1-F27A1056B987}" type="datetimeFigureOut">
              <a:rPr lang="ko-KR" altLang="en-US" smtClean="0"/>
              <a:t>2025-09-24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965C0D10-4D95-38F8-7ACE-24327F4FC4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531C7E38-973E-638F-81EA-8FC95EC1DB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CB0CAA-9697-4B4B-B982-C9BEEF18FF2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223950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11CEC1FF-7543-2FF6-30F3-9F9A09ACA7D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EFC48171-B644-1032-505C-67DB738F2F0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8099CF5E-921D-E89D-C39D-8A493D0C40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EB7F99-E541-4C94-B1A1-F27A1056B987}" type="datetimeFigureOut">
              <a:rPr lang="ko-KR" altLang="en-US" smtClean="0"/>
              <a:t>2025-09-24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57F06BFC-93B4-D94E-140D-7200DE8118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837AD7D-A606-3707-1D74-1BA3BB59F9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CB0CAA-9697-4B4B-B982-C9BEEF18FF2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281588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D47F5DB-E58A-6169-9626-198CFB4F77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E8ADC59F-1C3D-133F-22A8-11C62B2E418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214FD80B-EE9C-B750-91E7-E13128BCD7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EB7F99-E541-4C94-B1A1-F27A1056B987}" type="datetimeFigureOut">
              <a:rPr lang="ko-KR" altLang="en-US" smtClean="0"/>
              <a:t>2025-09-24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4B035B51-928E-D336-C29B-4AC9CDAAD6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091E2042-26A9-6443-4311-5FB9A158C0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CB0CAA-9697-4B4B-B982-C9BEEF18FF2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01516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C0E3FDA-2227-0431-636B-095E49FAD6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474014CC-7A8C-C74A-0982-79C698E686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AA04B254-05BF-7BA9-A321-05F69428D1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EB7F99-E541-4C94-B1A1-F27A1056B987}" type="datetimeFigureOut">
              <a:rPr lang="ko-KR" altLang="en-US" smtClean="0"/>
              <a:t>2025-09-24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A764EE51-9703-5618-51AA-EF35EF976B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CAE94055-F6C9-2F90-907C-5D8979F4BE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CB0CAA-9697-4B4B-B982-C9BEEF18FF2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627495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F5D72184-A9E0-2311-500F-393B783553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2DEE7F93-4195-0DD8-3E1F-8F7C781261A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40603D43-2FD8-D256-0710-10A311D63B5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4BBE37A1-E245-A29D-E07E-1F61FC538F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EB7F99-E541-4C94-B1A1-F27A1056B987}" type="datetimeFigureOut">
              <a:rPr lang="ko-KR" altLang="en-US" smtClean="0"/>
              <a:t>2025-09-24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DF96F58D-2D7E-1807-613E-D436F918B2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FBD9DC36-B6C8-1573-4DBD-A16995AD3D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CB0CAA-9697-4B4B-B982-C9BEEF18FF2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874761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D7A349C-0E2D-F683-74AD-FB2108AD88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19331639-246C-01F3-D71D-E595F9C0682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20B3A470-4F20-6E9D-69A5-D97920AF814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AA99D5DC-8310-AF05-973E-6BC3FFC71D0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1051659A-9F63-15F5-2DF9-BAA5D14A637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B50F60E6-3824-16E5-BDFB-3C992D6DDD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EB7F99-E541-4C94-B1A1-F27A1056B987}" type="datetimeFigureOut">
              <a:rPr lang="ko-KR" altLang="en-US" smtClean="0"/>
              <a:t>2025-09-24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C04FCF8A-5E62-A130-9BD7-67586020DC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8F3BE5ED-8156-9BBC-C17E-BCE00F2AA8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CB0CAA-9697-4B4B-B982-C9BEEF18FF2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448642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75231D0-7543-F341-2F0F-E0C342F669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15568F00-7DAC-4474-2CF1-40DC104761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EB7F99-E541-4C94-B1A1-F27A1056B987}" type="datetimeFigureOut">
              <a:rPr lang="ko-KR" altLang="en-US" smtClean="0"/>
              <a:t>2025-09-24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2208CD3F-AACA-E873-4CBA-A6CD5C13AC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5A07097C-4BF9-D45C-4165-040F9D0AB5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CB0CAA-9697-4B4B-B982-C9BEEF18FF2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872469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D48731C6-4677-D3EF-27BA-5C36D0AE52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EB7F99-E541-4C94-B1A1-F27A1056B987}" type="datetimeFigureOut">
              <a:rPr lang="ko-KR" altLang="en-US" smtClean="0"/>
              <a:t>2025-09-24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89E125DB-9072-65E1-6287-39BD5B756B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1C586B57-CE3B-AB6A-C4B8-5F23DF4BA2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CB0CAA-9697-4B4B-B982-C9BEEF18FF2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592326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F478E3A8-3F6A-6EFB-769A-0E0C579744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A7376786-FA69-8A7A-DFF9-8E7FEEF9FC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E5ADE6E9-D9D9-3A42-A114-C957521F227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116B6A64-9E19-2B50-9304-7DE15DABCF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EB7F99-E541-4C94-B1A1-F27A1056B987}" type="datetimeFigureOut">
              <a:rPr lang="ko-KR" altLang="en-US" smtClean="0"/>
              <a:t>2025-09-24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8994B2C0-791F-F3F3-0B16-43502277B7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CB40CD19-D290-531B-03CB-BBB0D7252C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CB0CAA-9697-4B4B-B982-C9BEEF18FF2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620503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8D9E140F-6C80-DFB0-19A4-5EEA23C267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00DF774F-9391-4721-916A-69FF52C1723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960816EB-8306-485C-B4A7-7CA0E560F2A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62176185-22F8-4EA1-5300-9C306D9381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EB7F99-E541-4C94-B1A1-F27A1056B987}" type="datetimeFigureOut">
              <a:rPr lang="ko-KR" altLang="en-US" smtClean="0"/>
              <a:t>2025-09-24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3CD37617-2DA3-94A9-2D81-12FF78F2D4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AB8730D0-8597-C9BA-1EEE-D99E4843C5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CB0CAA-9697-4B4B-B982-C9BEEF18FF2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464236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9BC35B0A-E54F-7AED-D13A-E034AE3F6E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C4981C92-053C-AF2C-E2A0-4D57258838B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8B691D99-8789-6343-671F-2320482F679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BEB7F99-E541-4C94-B1A1-F27A1056B987}" type="datetimeFigureOut">
              <a:rPr lang="ko-KR" altLang="en-US" smtClean="0"/>
              <a:t>2025-09-24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12C63E52-7E42-B1E8-D9B1-263BC167FB6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D755570C-4505-4ACA-997D-9A747DE89C1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ECB0CAA-9697-4B4B-B982-C9BEEF18FF2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084696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" name="그룹 21">
            <a:extLst>
              <a:ext uri="{FF2B5EF4-FFF2-40B4-BE49-F238E27FC236}">
                <a16:creationId xmlns:a16="http://schemas.microsoft.com/office/drawing/2014/main" id="{72F15A33-D93F-5B30-8F60-FD3216CFF1AE}"/>
              </a:ext>
            </a:extLst>
          </p:cNvPr>
          <p:cNvGrpSpPr/>
          <p:nvPr/>
        </p:nvGrpSpPr>
        <p:grpSpPr>
          <a:xfrm>
            <a:off x="9079736" y="270559"/>
            <a:ext cx="2714866" cy="2585675"/>
            <a:chOff x="3095625" y="571500"/>
            <a:chExt cx="6000634" cy="5715085"/>
          </a:xfrm>
          <a:blipFill dpi="0" rotWithShape="1">
            <a:blip r:embed="rId2"/>
            <a:srcRect/>
            <a:tile tx="558800" ty="-273050" sx="100000" sy="100000" flip="none" algn="tl"/>
          </a:blipFill>
        </p:grpSpPr>
        <p:sp>
          <p:nvSpPr>
            <p:cNvPr id="23" name="자유형: 도형 22">
              <a:extLst>
                <a:ext uri="{FF2B5EF4-FFF2-40B4-BE49-F238E27FC236}">
                  <a16:creationId xmlns:a16="http://schemas.microsoft.com/office/drawing/2014/main" id="{0014B295-267B-8574-C302-7499B414BF4A}"/>
                </a:ext>
              </a:extLst>
            </p:cNvPr>
            <p:cNvSpPr/>
            <p:nvPr/>
          </p:nvSpPr>
          <p:spPr>
            <a:xfrm>
              <a:off x="3769817" y="2663278"/>
              <a:ext cx="4372838" cy="3623307"/>
            </a:xfrm>
            <a:custGeom>
              <a:avLst/>
              <a:gdLst>
                <a:gd name="connsiteX0" fmla="*/ 4349378 w 4372838"/>
                <a:gd name="connsiteY0" fmla="*/ 1828797 h 3623307"/>
                <a:gd name="connsiteX1" fmla="*/ 2189108 w 4372838"/>
                <a:gd name="connsiteY1" fmla="*/ 0 h 3623307"/>
                <a:gd name="connsiteX2" fmla="*/ 5973 w 4372838"/>
                <a:gd name="connsiteY2" fmla="*/ 2008820 h 3623307"/>
                <a:gd name="connsiteX3" fmla="*/ 388878 w 4372838"/>
                <a:gd name="connsiteY3" fmla="*/ 3148962 h 3623307"/>
                <a:gd name="connsiteX4" fmla="*/ 1491873 w 4372838"/>
                <a:gd name="connsiteY4" fmla="*/ 3623307 h 3623307"/>
                <a:gd name="connsiteX5" fmla="*/ 2829188 w 4372838"/>
                <a:gd name="connsiteY5" fmla="*/ 3623307 h 3623307"/>
                <a:gd name="connsiteX6" fmla="*/ 4023623 w 4372838"/>
                <a:gd name="connsiteY6" fmla="*/ 3094670 h 3623307"/>
                <a:gd name="connsiteX7" fmla="*/ 4349378 w 4372838"/>
                <a:gd name="connsiteY7" fmla="*/ 1828797 h 36233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372838" h="3623307">
                  <a:moveTo>
                    <a:pt x="4349378" y="1828797"/>
                  </a:moveTo>
                  <a:cubicBezTo>
                    <a:pt x="4180786" y="820100"/>
                    <a:pt x="3212093" y="0"/>
                    <a:pt x="2189108" y="0"/>
                  </a:cubicBezTo>
                  <a:cubicBezTo>
                    <a:pt x="1077535" y="0"/>
                    <a:pt x="100270" y="900110"/>
                    <a:pt x="5973" y="2008820"/>
                  </a:cubicBezTo>
                  <a:cubicBezTo>
                    <a:pt x="-31175" y="2437445"/>
                    <a:pt x="105985" y="2843210"/>
                    <a:pt x="388878" y="3148962"/>
                  </a:cubicBezTo>
                  <a:cubicBezTo>
                    <a:pt x="668913" y="3454715"/>
                    <a:pt x="1063248" y="3623307"/>
                    <a:pt x="1491873" y="3623307"/>
                  </a:cubicBezTo>
                  <a:lnTo>
                    <a:pt x="2829188" y="3623307"/>
                  </a:lnTo>
                  <a:cubicBezTo>
                    <a:pt x="3312106" y="3623307"/>
                    <a:pt x="3735016" y="3434712"/>
                    <a:pt x="4023623" y="3094670"/>
                  </a:cubicBezTo>
                  <a:cubicBezTo>
                    <a:pt x="4312231" y="2754627"/>
                    <a:pt x="4426531" y="2303143"/>
                    <a:pt x="4349378" y="1828797"/>
                  </a:cubicBezTo>
                  <a:close/>
                </a:path>
              </a:pathLst>
            </a:custGeom>
            <a:grpFill/>
            <a:ln w="2857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24" name="자유형: 도형 23">
              <a:extLst>
                <a:ext uri="{FF2B5EF4-FFF2-40B4-BE49-F238E27FC236}">
                  <a16:creationId xmlns:a16="http://schemas.microsoft.com/office/drawing/2014/main" id="{BE7DD096-BCCF-F86F-9FFA-EFA77392A27D}"/>
                </a:ext>
              </a:extLst>
            </p:cNvPr>
            <p:cNvSpPr/>
            <p:nvPr/>
          </p:nvSpPr>
          <p:spPr>
            <a:xfrm>
              <a:off x="4767151" y="571500"/>
              <a:ext cx="1674492" cy="1674495"/>
            </a:xfrm>
            <a:custGeom>
              <a:avLst/>
              <a:gdLst>
                <a:gd name="connsiteX0" fmla="*/ 837245 w 1674492"/>
                <a:gd name="connsiteY0" fmla="*/ 1674495 h 1674495"/>
                <a:gd name="connsiteX1" fmla="*/ 1674492 w 1674492"/>
                <a:gd name="connsiteY1" fmla="*/ 837247 h 1674495"/>
                <a:gd name="connsiteX2" fmla="*/ 837245 w 1674492"/>
                <a:gd name="connsiteY2" fmla="*/ 0 h 1674495"/>
                <a:gd name="connsiteX3" fmla="*/ 0 w 1674492"/>
                <a:gd name="connsiteY3" fmla="*/ 837247 h 1674495"/>
                <a:gd name="connsiteX4" fmla="*/ 837245 w 1674492"/>
                <a:gd name="connsiteY4" fmla="*/ 1674495 h 16744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674492" h="1674495">
                  <a:moveTo>
                    <a:pt x="837245" y="1674495"/>
                  </a:moveTo>
                  <a:cubicBezTo>
                    <a:pt x="1299646" y="1674495"/>
                    <a:pt x="1674492" y="1299645"/>
                    <a:pt x="1674492" y="837247"/>
                  </a:cubicBezTo>
                  <a:cubicBezTo>
                    <a:pt x="1674492" y="374850"/>
                    <a:pt x="1299646" y="0"/>
                    <a:pt x="837245" y="0"/>
                  </a:cubicBezTo>
                  <a:cubicBezTo>
                    <a:pt x="374847" y="0"/>
                    <a:pt x="0" y="374850"/>
                    <a:pt x="0" y="837247"/>
                  </a:cubicBezTo>
                  <a:cubicBezTo>
                    <a:pt x="0" y="1299645"/>
                    <a:pt x="374847" y="1674495"/>
                    <a:pt x="837245" y="1674495"/>
                  </a:cubicBezTo>
                  <a:close/>
                </a:path>
              </a:pathLst>
            </a:custGeom>
            <a:grpFill/>
            <a:ln w="2857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25" name="자유형: 도형 24">
              <a:extLst>
                <a:ext uri="{FF2B5EF4-FFF2-40B4-BE49-F238E27FC236}">
                  <a16:creationId xmlns:a16="http://schemas.microsoft.com/office/drawing/2014/main" id="{44FF795C-3AF0-F5BF-DA1E-527C34870C4F}"/>
                </a:ext>
              </a:extLst>
            </p:cNvPr>
            <p:cNvSpPr/>
            <p:nvPr/>
          </p:nvSpPr>
          <p:spPr>
            <a:xfrm>
              <a:off x="6810375" y="1185416"/>
              <a:ext cx="1394459" cy="1394460"/>
            </a:xfrm>
            <a:custGeom>
              <a:avLst/>
              <a:gdLst>
                <a:gd name="connsiteX0" fmla="*/ 697230 w 1394459"/>
                <a:gd name="connsiteY0" fmla="*/ 1394460 h 1394460"/>
                <a:gd name="connsiteX1" fmla="*/ 1394460 w 1394459"/>
                <a:gd name="connsiteY1" fmla="*/ 697230 h 1394460"/>
                <a:gd name="connsiteX2" fmla="*/ 697230 w 1394459"/>
                <a:gd name="connsiteY2" fmla="*/ 0 h 1394460"/>
                <a:gd name="connsiteX3" fmla="*/ 0 w 1394459"/>
                <a:gd name="connsiteY3" fmla="*/ 697230 h 1394460"/>
                <a:gd name="connsiteX4" fmla="*/ 697230 w 1394459"/>
                <a:gd name="connsiteY4" fmla="*/ 1394460 h 13944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394459" h="1394460">
                  <a:moveTo>
                    <a:pt x="697230" y="1394460"/>
                  </a:moveTo>
                  <a:cubicBezTo>
                    <a:pt x="1082307" y="1394460"/>
                    <a:pt x="1394460" y="1082298"/>
                    <a:pt x="1394460" y="697230"/>
                  </a:cubicBezTo>
                  <a:cubicBezTo>
                    <a:pt x="1394460" y="312159"/>
                    <a:pt x="1082307" y="0"/>
                    <a:pt x="697230" y="0"/>
                  </a:cubicBezTo>
                  <a:cubicBezTo>
                    <a:pt x="312153" y="0"/>
                    <a:pt x="0" y="312159"/>
                    <a:pt x="0" y="697230"/>
                  </a:cubicBezTo>
                  <a:cubicBezTo>
                    <a:pt x="0" y="1082298"/>
                    <a:pt x="312153" y="1394460"/>
                    <a:pt x="697230" y="1394460"/>
                  </a:cubicBezTo>
                  <a:close/>
                </a:path>
              </a:pathLst>
            </a:custGeom>
            <a:grpFill/>
            <a:ln w="2857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26" name="자유형: 도형 25">
              <a:extLst>
                <a:ext uri="{FF2B5EF4-FFF2-40B4-BE49-F238E27FC236}">
                  <a16:creationId xmlns:a16="http://schemas.microsoft.com/office/drawing/2014/main" id="{0E88D0C4-6A40-B2A5-A12A-B93708FAF745}"/>
                </a:ext>
              </a:extLst>
            </p:cNvPr>
            <p:cNvSpPr/>
            <p:nvPr/>
          </p:nvSpPr>
          <p:spPr>
            <a:xfrm>
              <a:off x="7981835" y="2580679"/>
              <a:ext cx="1114424" cy="1114439"/>
            </a:xfrm>
            <a:custGeom>
              <a:avLst/>
              <a:gdLst>
                <a:gd name="connsiteX0" fmla="*/ 557213 w 1114424"/>
                <a:gd name="connsiteY0" fmla="*/ 1114439 h 1114439"/>
                <a:gd name="connsiteX1" fmla="*/ 1114425 w 1114424"/>
                <a:gd name="connsiteY1" fmla="*/ 557198 h 1114439"/>
                <a:gd name="connsiteX2" fmla="*/ 557213 w 1114424"/>
                <a:gd name="connsiteY2" fmla="*/ 0 h 1114439"/>
                <a:gd name="connsiteX3" fmla="*/ 0 w 1114424"/>
                <a:gd name="connsiteY3" fmla="*/ 557198 h 1114439"/>
                <a:gd name="connsiteX4" fmla="*/ 557213 w 1114424"/>
                <a:gd name="connsiteY4" fmla="*/ 1114439 h 11144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14424" h="1114439">
                  <a:moveTo>
                    <a:pt x="557213" y="1114439"/>
                  </a:moveTo>
                  <a:cubicBezTo>
                    <a:pt x="864965" y="1114439"/>
                    <a:pt x="1114425" y="864951"/>
                    <a:pt x="1114425" y="557198"/>
                  </a:cubicBezTo>
                  <a:cubicBezTo>
                    <a:pt x="1114425" y="249471"/>
                    <a:pt x="864965" y="0"/>
                    <a:pt x="557213" y="0"/>
                  </a:cubicBezTo>
                  <a:cubicBezTo>
                    <a:pt x="249488" y="0"/>
                    <a:pt x="0" y="249471"/>
                    <a:pt x="0" y="557198"/>
                  </a:cubicBezTo>
                  <a:cubicBezTo>
                    <a:pt x="0" y="864951"/>
                    <a:pt x="249488" y="1114439"/>
                    <a:pt x="557213" y="1114439"/>
                  </a:cubicBezTo>
                  <a:close/>
                </a:path>
              </a:pathLst>
            </a:custGeom>
            <a:grpFill/>
            <a:ln w="2857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27" name="자유형: 도형 26">
              <a:extLst>
                <a:ext uri="{FF2B5EF4-FFF2-40B4-BE49-F238E27FC236}">
                  <a16:creationId xmlns:a16="http://schemas.microsoft.com/office/drawing/2014/main" id="{BB639D8B-59CB-CA8F-2848-C4F0ABB0E9CD}"/>
                </a:ext>
              </a:extLst>
            </p:cNvPr>
            <p:cNvSpPr/>
            <p:nvPr/>
          </p:nvSpPr>
          <p:spPr>
            <a:xfrm>
              <a:off x="3095625" y="1743520"/>
              <a:ext cx="1394460" cy="1394471"/>
            </a:xfrm>
            <a:custGeom>
              <a:avLst/>
              <a:gdLst>
                <a:gd name="connsiteX0" fmla="*/ 697230 w 1394460"/>
                <a:gd name="connsiteY0" fmla="*/ 1394471 h 1394471"/>
                <a:gd name="connsiteX1" fmla="*/ 1394460 w 1394460"/>
                <a:gd name="connsiteY1" fmla="*/ 697230 h 1394471"/>
                <a:gd name="connsiteX2" fmla="*/ 697230 w 1394460"/>
                <a:gd name="connsiteY2" fmla="*/ 0 h 1394471"/>
                <a:gd name="connsiteX3" fmla="*/ 0 w 1394460"/>
                <a:gd name="connsiteY3" fmla="*/ 697230 h 1394471"/>
                <a:gd name="connsiteX4" fmla="*/ 697230 w 1394460"/>
                <a:gd name="connsiteY4" fmla="*/ 1394471 h 13944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394460" h="1394471">
                  <a:moveTo>
                    <a:pt x="697230" y="1394471"/>
                  </a:moveTo>
                  <a:cubicBezTo>
                    <a:pt x="1082298" y="1394471"/>
                    <a:pt x="1394460" y="1082301"/>
                    <a:pt x="1394460" y="697230"/>
                  </a:cubicBezTo>
                  <a:cubicBezTo>
                    <a:pt x="1394460" y="312162"/>
                    <a:pt x="1082298" y="0"/>
                    <a:pt x="697230" y="0"/>
                  </a:cubicBezTo>
                  <a:cubicBezTo>
                    <a:pt x="312162" y="0"/>
                    <a:pt x="0" y="312162"/>
                    <a:pt x="0" y="697230"/>
                  </a:cubicBezTo>
                  <a:cubicBezTo>
                    <a:pt x="0" y="1082301"/>
                    <a:pt x="312162" y="1394471"/>
                    <a:pt x="697230" y="1394471"/>
                  </a:cubicBezTo>
                  <a:close/>
                </a:path>
              </a:pathLst>
            </a:custGeom>
            <a:grpFill/>
            <a:ln w="2857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</p:grpSp>
      <p:pic>
        <p:nvPicPr>
          <p:cNvPr id="29" name="그래픽 28">
            <a:extLst>
              <a:ext uri="{FF2B5EF4-FFF2-40B4-BE49-F238E27FC236}">
                <a16:creationId xmlns:a16="http://schemas.microsoft.com/office/drawing/2014/main" id="{4DC15DBC-8D0D-4B59-6E9C-EFA1D9704FF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44276" y="270559"/>
            <a:ext cx="6327493" cy="6327493"/>
          </a:xfrm>
          <a:prstGeom prst="rect">
            <a:avLst/>
          </a:prstGeom>
        </p:spPr>
      </p:pic>
      <p:pic>
        <p:nvPicPr>
          <p:cNvPr id="31" name="그림 30">
            <a:extLst>
              <a:ext uri="{FF2B5EF4-FFF2-40B4-BE49-F238E27FC236}">
                <a16:creationId xmlns:a16="http://schemas.microsoft.com/office/drawing/2014/main" id="{71735E29-40A3-366A-D952-6C3E0527215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599904" y="3544745"/>
            <a:ext cx="1548115" cy="15481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88901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와이드스크린</PresentationFormat>
  <Paragraphs>0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4" baseType="lpstr">
      <vt:lpstr>맑은 고딕</vt:lpstr>
      <vt:lpstr>Arial</vt:lpstr>
      <vt:lpstr>Office 테마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전진권</dc:creator>
  <cp:lastModifiedBy>전진권</cp:lastModifiedBy>
  <cp:revision>1</cp:revision>
  <dcterms:created xsi:type="dcterms:W3CDTF">2025-09-24T05:40:06Z</dcterms:created>
  <dcterms:modified xsi:type="dcterms:W3CDTF">2025-09-24T06:29:04Z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890b6fa8-0d36-45a6-9a6a-767d9ca20d0f_Enabled">
    <vt:lpwstr>true</vt:lpwstr>
  </property>
  <property fmtid="{D5CDD505-2E9C-101B-9397-08002B2CF9AE}" pid="3" name="MSIP_Label_890b6fa8-0d36-45a6-9a6a-767d9ca20d0f_SetDate">
    <vt:lpwstr>2025-09-24T06:28:53Z</vt:lpwstr>
  </property>
  <property fmtid="{D5CDD505-2E9C-101B-9397-08002B2CF9AE}" pid="4" name="MSIP_Label_890b6fa8-0d36-45a6-9a6a-767d9ca20d0f_Method">
    <vt:lpwstr>Standard</vt:lpwstr>
  </property>
  <property fmtid="{D5CDD505-2E9C-101B-9397-08002B2CF9AE}" pid="5" name="MSIP_Label_890b6fa8-0d36-45a6-9a6a-767d9ca20d0f_Name">
    <vt:lpwstr>defa4170-0d19-0005-0003-bc88714345d2</vt:lpwstr>
  </property>
  <property fmtid="{D5CDD505-2E9C-101B-9397-08002B2CF9AE}" pid="6" name="MSIP_Label_890b6fa8-0d36-45a6-9a6a-767d9ca20d0f_SiteId">
    <vt:lpwstr>fd266056-23ff-4060-b956-9e8544fe3081</vt:lpwstr>
  </property>
  <property fmtid="{D5CDD505-2E9C-101B-9397-08002B2CF9AE}" pid="7" name="MSIP_Label_890b6fa8-0d36-45a6-9a6a-767d9ca20d0f_ActionId">
    <vt:lpwstr>bc9907f8-414e-402a-8637-dd1072ef65db</vt:lpwstr>
  </property>
  <property fmtid="{D5CDD505-2E9C-101B-9397-08002B2CF9AE}" pid="8" name="MSIP_Label_890b6fa8-0d36-45a6-9a6a-767d9ca20d0f_ContentBits">
    <vt:lpwstr>0</vt:lpwstr>
  </property>
  <property fmtid="{D5CDD505-2E9C-101B-9397-08002B2CF9AE}" pid="9" name="MSIP_Label_890b6fa8-0d36-45a6-9a6a-767d9ca20d0f_Tag">
    <vt:lpwstr>10, 3, 0, 1</vt:lpwstr>
  </property>
</Properties>
</file>