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FF"/>
    <a:srgbClr val="F3F8FF"/>
    <a:srgbClr val="F3FFF4"/>
    <a:srgbClr val="F9F9F9"/>
    <a:srgbClr val="FFFDF3"/>
    <a:srgbClr val="1D3F2F"/>
    <a:srgbClr val="F5F5F5"/>
    <a:srgbClr val="E6E6E6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>
        <p:scale>
          <a:sx n="50" d="100"/>
          <a:sy n="50" d="100"/>
        </p:scale>
        <p:origin x="1795" y="1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8D61CF-0700-87FE-A351-7A1DEA8D3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19BF1D8-4149-7460-B615-1FCDE25D2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F3C822-F20B-819E-E379-66A7F81BB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FDF9E0-2E77-DDA8-D10D-FE31187C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80CFFB-ECBD-7C48-313A-2481EBC6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782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C3688D-3BCB-F470-9173-F7DDC8606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E749EAD-4C5F-CC88-C132-6FAE580F2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D255E7-9E0A-388C-E079-A21B1BEC0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0AF4F6-B79B-42F9-0251-C1B287D8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28024B-2086-A7B6-02BB-9795857A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98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D6CE3B7-49D3-579A-0DE9-C5FC86E45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7B6FF23-823A-524D-D36B-062DE5B16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3035BA-BFBE-3233-26C8-6DFD6F023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F7E864-BF97-DBFF-0453-84A8E729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BD668D-D82B-F74E-9CC9-AAC62492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028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AB2150-1C20-FA94-AF7A-1228FD8DF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608219-8F7D-B33E-7150-11111D6DD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0DA34C-56F3-FB50-7E63-EB215DA2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C5042E4-C3D9-356A-E7C0-2A563195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4BAA67-1211-7E50-3F69-9DF9996C3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543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0E28B6-9549-CD28-00F7-92B8F63B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FEB565-C911-B09B-50DE-8E8AFA11E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E39608-C647-0B76-7E7B-BF51F2334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807089-1945-6F27-3C62-EFEFD4736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F21D02-5467-2AB7-1783-B7EC9A6A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692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CCD279-C16B-6E9A-C069-BC33303E8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F740375-B790-3B3B-A804-636D88E71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8F05DC0-2B3B-F8AA-D9EF-6F708E66C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25242DE-7DFE-AD2A-F950-65CC1E07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7E332F2-3AD4-4338-8F71-E2352D79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5F2F1C-FECB-4602-7F15-EB4C1FBCD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46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3FCC5A-A34C-BF0D-92FE-4FCD80514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C349A1-7C1B-37ED-EF23-9A8F17B42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06215DE-F845-1189-76F0-BCE2476E7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91C1368-1048-6EAB-E76A-379D6594FD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1A7D1EC-98EF-7399-F7A7-EF1797A6B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D0AF118-68B1-510A-9E70-561D8127F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B427E2D-6B1E-4502-9906-00DF8363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101D859-30BB-5605-94AC-A18489D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20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9BA41A-EA2D-1E22-2653-E4633D93D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05FFE05-668F-DE27-FF99-A0C7A3D91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ABDFFA8-946A-B11B-CE54-547BCAF3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CDB6ABC-2CD6-140E-4715-93F86ECD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460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925C3F-150B-CC4D-2A8B-3299A5C0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E7CFBF2-52E3-95F9-779A-72EA18495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031A696-E0FC-E173-333C-E4377D7E5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743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B6D4D2-12E7-42A1-A867-ADA31275C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483F7C-886E-B03D-B5F2-3CE2699B2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9A626D-C719-B5C8-50FB-97C43E523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29344AB-5A6E-45B0-44F5-22345407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89ACBC-D268-64E3-E6B6-48CA7F109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895479A-3640-E581-AD18-7EF482E6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9727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53717D-6AAF-6174-DAEA-21895EDDF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9A7C890-B2AB-80CA-0009-0741E10D43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6D1C253-AD8B-86BB-8A39-0C1418FDA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3172B0D-0A3A-0335-DDBD-990C1004E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6F3421-54EB-3577-D1B3-8E083DB18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57AF4AE-3AED-582A-FD36-015456090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85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A8F6B12-289A-65C0-4C9E-B3404495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F21B44E-94D5-DEA4-0B99-CEE1089D8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31CE31-5AD2-29D9-CAF9-DBD6D907F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F7EB4D-3AD1-409E-83EF-DFA17E556A51}" type="datetimeFigureOut">
              <a:rPr lang="ko-KR" altLang="en-US" smtClean="0"/>
              <a:t>2025-08-30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E01544-0AB5-307E-E15F-8B3A96F3E1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7E6461-0BB3-1EF9-6F24-D0C6CDCE9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774BEC-2B76-45DD-A28D-1E9CE0B8D1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0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CECC1-5DCA-967C-019A-24F95349A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래픽 4">
            <a:extLst>
              <a:ext uri="{FF2B5EF4-FFF2-40B4-BE49-F238E27FC236}">
                <a16:creationId xmlns:a16="http://schemas.microsoft.com/office/drawing/2014/main" id="{A9F86315-6004-216B-1E09-4DD88D378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7365" y="1741830"/>
            <a:ext cx="3447280" cy="3447280"/>
          </a:xfrm>
          <a:prstGeom prst="rect">
            <a:avLst/>
          </a:prstGeom>
        </p:spPr>
      </p:pic>
      <p:pic>
        <p:nvPicPr>
          <p:cNvPr id="7" name="그래픽 6">
            <a:extLst>
              <a:ext uri="{FF2B5EF4-FFF2-40B4-BE49-F238E27FC236}">
                <a16:creationId xmlns:a16="http://schemas.microsoft.com/office/drawing/2014/main" id="{1C734CFD-C82C-D9A1-6373-150F09CE3C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29434" y="2896825"/>
            <a:ext cx="3611880" cy="3611880"/>
          </a:xfrm>
          <a:prstGeom prst="rect">
            <a:avLst/>
          </a:prstGeom>
        </p:spPr>
      </p:pic>
      <p:grpSp>
        <p:nvGrpSpPr>
          <p:cNvPr id="49" name="그룹 48">
            <a:extLst>
              <a:ext uri="{FF2B5EF4-FFF2-40B4-BE49-F238E27FC236}">
                <a16:creationId xmlns:a16="http://schemas.microsoft.com/office/drawing/2014/main" id="{1B918F61-8E50-9F64-C2E8-6DBA2F6606A9}"/>
              </a:ext>
            </a:extLst>
          </p:cNvPr>
          <p:cNvGrpSpPr/>
          <p:nvPr/>
        </p:nvGrpSpPr>
        <p:grpSpPr>
          <a:xfrm>
            <a:off x="6096000" y="790837"/>
            <a:ext cx="5320922" cy="1901986"/>
            <a:chOff x="5314" y="1255273"/>
            <a:chExt cx="12192000" cy="4358082"/>
          </a:xfrm>
        </p:grpSpPr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9CE9BEAA-1F87-1413-47C7-51941A367947}"/>
                </a:ext>
              </a:extLst>
            </p:cNvPr>
            <p:cNvSpPr/>
            <p:nvPr/>
          </p:nvSpPr>
          <p:spPr>
            <a:xfrm>
              <a:off x="9895917" y="2987717"/>
              <a:ext cx="2301397" cy="1110863"/>
            </a:xfrm>
            <a:custGeom>
              <a:avLst/>
              <a:gdLst>
                <a:gd name="connsiteX0" fmla="*/ 2301398 w 2301397"/>
                <a:gd name="connsiteY0" fmla="*/ 316554 h 1110863"/>
                <a:gd name="connsiteX1" fmla="*/ 1395527 w 2301397"/>
                <a:gd name="connsiteY1" fmla="*/ 319206 h 1110863"/>
                <a:gd name="connsiteX2" fmla="*/ 1363666 w 2301397"/>
                <a:gd name="connsiteY2" fmla="*/ 319737 h 1110863"/>
                <a:gd name="connsiteX3" fmla="*/ 1339910 w 2301397"/>
                <a:gd name="connsiteY3" fmla="*/ 345017 h 1110863"/>
                <a:gd name="connsiteX4" fmla="*/ 1339537 w 2301397"/>
                <a:gd name="connsiteY4" fmla="*/ 374227 h 1110863"/>
                <a:gd name="connsiteX5" fmla="*/ 1339510 w 2301397"/>
                <a:gd name="connsiteY5" fmla="*/ 1062257 h 1110863"/>
                <a:gd name="connsiteX6" fmla="*/ 1290295 w 2301397"/>
                <a:gd name="connsiteY6" fmla="*/ 1110806 h 1110863"/>
                <a:gd name="connsiteX7" fmla="*/ 1011352 w 2301397"/>
                <a:gd name="connsiteY7" fmla="*/ 1110833 h 1110863"/>
                <a:gd name="connsiteX8" fmla="*/ 992777 w 2301397"/>
                <a:gd name="connsiteY8" fmla="*/ 1110674 h 1110863"/>
                <a:gd name="connsiteX9" fmla="*/ 962430 w 2301397"/>
                <a:gd name="connsiteY9" fmla="*/ 1080805 h 1110863"/>
                <a:gd name="connsiteX10" fmla="*/ 962244 w 2301397"/>
                <a:gd name="connsiteY10" fmla="*/ 1051574 h 1110863"/>
                <a:gd name="connsiteX11" fmla="*/ 962218 w 2301397"/>
                <a:gd name="connsiteY11" fmla="*/ 368854 h 1110863"/>
                <a:gd name="connsiteX12" fmla="*/ 911409 w 2301397"/>
                <a:gd name="connsiteY12" fmla="*/ 319201 h 1110863"/>
                <a:gd name="connsiteX13" fmla="*/ 50714 w 2301397"/>
                <a:gd name="connsiteY13" fmla="*/ 319177 h 1110863"/>
                <a:gd name="connsiteX14" fmla="*/ 38 w 2301397"/>
                <a:gd name="connsiteY14" fmla="*/ 269370 h 1110863"/>
                <a:gd name="connsiteX15" fmla="*/ 38 w 2301397"/>
                <a:gd name="connsiteY15" fmla="*/ 48877 h 1110863"/>
                <a:gd name="connsiteX16" fmla="*/ 304 w 2301397"/>
                <a:gd name="connsiteY16" fmla="*/ 27632 h 1110863"/>
                <a:gd name="connsiteX17" fmla="*/ 27754 w 2301397"/>
                <a:gd name="connsiteY17" fmla="*/ 290 h 1110863"/>
                <a:gd name="connsiteX18" fmla="*/ 46356 w 2301397"/>
                <a:gd name="connsiteY18" fmla="*/ 27 h 1110863"/>
                <a:gd name="connsiteX19" fmla="*/ 2298900 w 2301397"/>
                <a:gd name="connsiteY19" fmla="*/ 125 h 1110863"/>
                <a:gd name="connsiteX20" fmla="*/ 2301398 w 2301397"/>
                <a:gd name="connsiteY20" fmla="*/ 316554 h 1110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01397" h="1110863">
                  <a:moveTo>
                    <a:pt x="2301398" y="316554"/>
                  </a:moveTo>
                  <a:cubicBezTo>
                    <a:pt x="1999441" y="319092"/>
                    <a:pt x="1697485" y="319137"/>
                    <a:pt x="1395527" y="319206"/>
                  </a:cubicBezTo>
                  <a:cubicBezTo>
                    <a:pt x="1384898" y="319209"/>
                    <a:pt x="1374215" y="318831"/>
                    <a:pt x="1363666" y="319737"/>
                  </a:cubicBezTo>
                  <a:cubicBezTo>
                    <a:pt x="1345755" y="321279"/>
                    <a:pt x="1341292" y="326158"/>
                    <a:pt x="1339910" y="345017"/>
                  </a:cubicBezTo>
                  <a:cubicBezTo>
                    <a:pt x="1339218" y="354714"/>
                    <a:pt x="1339537" y="364488"/>
                    <a:pt x="1339537" y="374227"/>
                  </a:cubicBezTo>
                  <a:cubicBezTo>
                    <a:pt x="1339537" y="603574"/>
                    <a:pt x="1339537" y="832920"/>
                    <a:pt x="1339510" y="1062257"/>
                  </a:cubicBezTo>
                  <a:cubicBezTo>
                    <a:pt x="1339510" y="1110435"/>
                    <a:pt x="1339086" y="1110806"/>
                    <a:pt x="1290295" y="1110806"/>
                  </a:cubicBezTo>
                  <a:cubicBezTo>
                    <a:pt x="1197315" y="1110860"/>
                    <a:pt x="1104333" y="1110833"/>
                    <a:pt x="1011352" y="1110833"/>
                  </a:cubicBezTo>
                  <a:cubicBezTo>
                    <a:pt x="1005160" y="1110833"/>
                    <a:pt x="998969" y="1110966"/>
                    <a:pt x="992777" y="1110674"/>
                  </a:cubicBezTo>
                  <a:cubicBezTo>
                    <a:pt x="967824" y="1109557"/>
                    <a:pt x="963520" y="1105386"/>
                    <a:pt x="962430" y="1080805"/>
                  </a:cubicBezTo>
                  <a:cubicBezTo>
                    <a:pt x="962005" y="1071079"/>
                    <a:pt x="962244" y="1061326"/>
                    <a:pt x="962244" y="1051574"/>
                  </a:cubicBezTo>
                  <a:cubicBezTo>
                    <a:pt x="962218" y="824005"/>
                    <a:pt x="962244" y="596428"/>
                    <a:pt x="962218" y="368854"/>
                  </a:cubicBezTo>
                  <a:cubicBezTo>
                    <a:pt x="962218" y="319264"/>
                    <a:pt x="962138" y="319203"/>
                    <a:pt x="911409" y="319201"/>
                  </a:cubicBezTo>
                  <a:cubicBezTo>
                    <a:pt x="624519" y="319180"/>
                    <a:pt x="337603" y="319201"/>
                    <a:pt x="50714" y="319177"/>
                  </a:cubicBezTo>
                  <a:cubicBezTo>
                    <a:pt x="118" y="319174"/>
                    <a:pt x="65" y="319110"/>
                    <a:pt x="38" y="269370"/>
                  </a:cubicBezTo>
                  <a:cubicBezTo>
                    <a:pt x="-15" y="195872"/>
                    <a:pt x="11" y="122375"/>
                    <a:pt x="38" y="48877"/>
                  </a:cubicBezTo>
                  <a:cubicBezTo>
                    <a:pt x="38" y="41796"/>
                    <a:pt x="-148" y="34690"/>
                    <a:pt x="304" y="27632"/>
                  </a:cubicBezTo>
                  <a:cubicBezTo>
                    <a:pt x="1739" y="6272"/>
                    <a:pt x="6310" y="1725"/>
                    <a:pt x="27754" y="290"/>
                  </a:cubicBezTo>
                  <a:cubicBezTo>
                    <a:pt x="33946" y="-124"/>
                    <a:pt x="40164" y="27"/>
                    <a:pt x="46356" y="27"/>
                  </a:cubicBezTo>
                  <a:cubicBezTo>
                    <a:pt x="796371" y="43"/>
                    <a:pt x="1546386" y="70"/>
                    <a:pt x="2298900" y="125"/>
                  </a:cubicBezTo>
                  <a:cubicBezTo>
                    <a:pt x="2301398" y="104794"/>
                    <a:pt x="2301398" y="209428"/>
                    <a:pt x="2301398" y="316554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E1838B2B-4BC8-CCF0-7CF3-89EB10275449}"/>
                </a:ext>
              </a:extLst>
            </p:cNvPr>
            <p:cNvSpPr/>
            <p:nvPr/>
          </p:nvSpPr>
          <p:spPr>
            <a:xfrm>
              <a:off x="5314" y="2971825"/>
              <a:ext cx="1434640" cy="1610242"/>
            </a:xfrm>
            <a:custGeom>
              <a:avLst/>
              <a:gdLst>
                <a:gd name="connsiteX0" fmla="*/ 0 w 1434640"/>
                <a:gd name="connsiteY0" fmla="*/ 140063 h 1610242"/>
                <a:gd name="connsiteX1" fmla="*/ 13735 w 1434640"/>
                <a:gd name="connsiteY1" fmla="*/ 114250 h 1610242"/>
                <a:gd name="connsiteX2" fmla="*/ 192640 w 1434640"/>
                <a:gd name="connsiteY2" fmla="*/ 865 h 1610242"/>
                <a:gd name="connsiteX3" fmla="*/ 344257 w 1434640"/>
                <a:gd name="connsiteY3" fmla="*/ 150959 h 1610242"/>
                <a:gd name="connsiteX4" fmla="*/ 346197 w 1434640"/>
                <a:gd name="connsiteY4" fmla="*/ 201363 h 1610242"/>
                <a:gd name="connsiteX5" fmla="*/ 346236 w 1434640"/>
                <a:gd name="connsiteY5" fmla="*/ 1070336 h 1610242"/>
                <a:gd name="connsiteX6" fmla="*/ 439396 w 1434640"/>
                <a:gd name="connsiteY6" fmla="*/ 1239238 h 1610242"/>
                <a:gd name="connsiteX7" fmla="*/ 553232 w 1434640"/>
                <a:gd name="connsiteY7" fmla="*/ 1269558 h 1610242"/>
                <a:gd name="connsiteX8" fmla="*/ 1241490 w 1434640"/>
                <a:gd name="connsiteY8" fmla="*/ 1269558 h 1610242"/>
                <a:gd name="connsiteX9" fmla="*/ 1273376 w 1434640"/>
                <a:gd name="connsiteY9" fmla="*/ 1269771 h 1610242"/>
                <a:gd name="connsiteX10" fmla="*/ 1433535 w 1434640"/>
                <a:gd name="connsiteY10" fmla="*/ 1420231 h 1610242"/>
                <a:gd name="connsiteX11" fmla="*/ 1308621 w 1434640"/>
                <a:gd name="connsiteY11" fmla="*/ 1603510 h 1610242"/>
                <a:gd name="connsiteX12" fmla="*/ 1261404 w 1434640"/>
                <a:gd name="connsiteY12" fmla="*/ 1609383 h 1610242"/>
                <a:gd name="connsiteX13" fmla="*/ 525322 w 1434640"/>
                <a:gd name="connsiteY13" fmla="*/ 1608931 h 1610242"/>
                <a:gd name="connsiteX14" fmla="*/ 192866 w 1434640"/>
                <a:gd name="connsiteY14" fmla="*/ 1479996 h 1610242"/>
                <a:gd name="connsiteX15" fmla="*/ 10487 w 1434640"/>
                <a:gd name="connsiteY15" fmla="*/ 1152927 h 1610242"/>
                <a:gd name="connsiteX16" fmla="*/ 1859 w 1434640"/>
                <a:gd name="connsiteY16" fmla="*/ 1132837 h 1610242"/>
                <a:gd name="connsiteX17" fmla="*/ 855 w 1434640"/>
                <a:gd name="connsiteY17" fmla="*/ 156265 h 1610242"/>
                <a:gd name="connsiteX18" fmla="*/ 2257 w 1434640"/>
                <a:gd name="connsiteY18" fmla="*/ 151514 h 1610242"/>
                <a:gd name="connsiteX19" fmla="*/ 0 w 1434640"/>
                <a:gd name="connsiteY19" fmla="*/ 148920 h 1610242"/>
                <a:gd name="connsiteX20" fmla="*/ 0 w 1434640"/>
                <a:gd name="connsiteY20" fmla="*/ 140063 h 161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34640" h="1610242">
                  <a:moveTo>
                    <a:pt x="0" y="140063"/>
                  </a:moveTo>
                  <a:cubicBezTo>
                    <a:pt x="4644" y="130303"/>
                    <a:pt x="10556" y="122785"/>
                    <a:pt x="13735" y="114250"/>
                  </a:cubicBezTo>
                  <a:cubicBezTo>
                    <a:pt x="42087" y="38121"/>
                    <a:pt x="112771" y="-6897"/>
                    <a:pt x="192640" y="865"/>
                  </a:cubicBezTo>
                  <a:cubicBezTo>
                    <a:pt x="272909" y="8664"/>
                    <a:pt x="335737" y="70562"/>
                    <a:pt x="344257" y="150959"/>
                  </a:cubicBezTo>
                  <a:cubicBezTo>
                    <a:pt x="346026" y="167644"/>
                    <a:pt x="346191" y="184555"/>
                    <a:pt x="346197" y="201363"/>
                  </a:cubicBezTo>
                  <a:cubicBezTo>
                    <a:pt x="346311" y="491016"/>
                    <a:pt x="346351" y="780669"/>
                    <a:pt x="346236" y="1070336"/>
                  </a:cubicBezTo>
                  <a:cubicBezTo>
                    <a:pt x="346210" y="1143918"/>
                    <a:pt x="379185" y="1199245"/>
                    <a:pt x="439396" y="1239238"/>
                  </a:cubicBezTo>
                  <a:cubicBezTo>
                    <a:pt x="473716" y="1262012"/>
                    <a:pt x="512577" y="1269558"/>
                    <a:pt x="553232" y="1269558"/>
                  </a:cubicBezTo>
                  <a:cubicBezTo>
                    <a:pt x="782650" y="1269532"/>
                    <a:pt x="1012072" y="1269558"/>
                    <a:pt x="1241490" y="1269558"/>
                  </a:cubicBezTo>
                  <a:cubicBezTo>
                    <a:pt x="1252120" y="1269558"/>
                    <a:pt x="1262760" y="1269346"/>
                    <a:pt x="1273376" y="1269771"/>
                  </a:cubicBezTo>
                  <a:cubicBezTo>
                    <a:pt x="1355124" y="1272880"/>
                    <a:pt x="1423950" y="1337587"/>
                    <a:pt x="1433535" y="1420231"/>
                  </a:cubicBezTo>
                  <a:cubicBezTo>
                    <a:pt x="1443171" y="1503327"/>
                    <a:pt x="1388817" y="1583633"/>
                    <a:pt x="1308621" y="1603510"/>
                  </a:cubicBezTo>
                  <a:cubicBezTo>
                    <a:pt x="1293314" y="1607310"/>
                    <a:pt x="1277168" y="1609383"/>
                    <a:pt x="1261404" y="1609383"/>
                  </a:cubicBezTo>
                  <a:cubicBezTo>
                    <a:pt x="1016042" y="1609755"/>
                    <a:pt x="770660" y="1611349"/>
                    <a:pt x="525322" y="1608931"/>
                  </a:cubicBezTo>
                  <a:cubicBezTo>
                    <a:pt x="399657" y="1607708"/>
                    <a:pt x="288178" y="1562161"/>
                    <a:pt x="192866" y="1479996"/>
                  </a:cubicBezTo>
                  <a:cubicBezTo>
                    <a:pt x="92414" y="1393418"/>
                    <a:pt x="31995" y="1283908"/>
                    <a:pt x="10487" y="1152927"/>
                  </a:cubicBezTo>
                  <a:cubicBezTo>
                    <a:pt x="9393" y="1146257"/>
                    <a:pt x="6026" y="1139959"/>
                    <a:pt x="1859" y="1132837"/>
                  </a:cubicBezTo>
                  <a:cubicBezTo>
                    <a:pt x="0" y="807836"/>
                    <a:pt x="0" y="483525"/>
                    <a:pt x="855" y="156265"/>
                  </a:cubicBezTo>
                  <a:cubicBezTo>
                    <a:pt x="1916" y="152702"/>
                    <a:pt x="2473" y="151878"/>
                    <a:pt x="2257" y="151514"/>
                  </a:cubicBezTo>
                  <a:cubicBezTo>
                    <a:pt x="1682" y="150544"/>
                    <a:pt x="775" y="149771"/>
                    <a:pt x="0" y="148920"/>
                  </a:cubicBezTo>
                  <a:cubicBezTo>
                    <a:pt x="0" y="146558"/>
                    <a:pt x="0" y="144195"/>
                    <a:pt x="0" y="140063"/>
                  </a:cubicBezTo>
                  <a:close/>
                </a:path>
              </a:pathLst>
            </a:custGeom>
            <a:solidFill>
              <a:srgbClr val="68BFAB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0844FE28-D3D2-2396-3BC2-86FCC4BD4417}"/>
                </a:ext>
              </a:extLst>
            </p:cNvPr>
            <p:cNvSpPr/>
            <p:nvPr/>
          </p:nvSpPr>
          <p:spPr>
            <a:xfrm>
              <a:off x="1893353" y="1255273"/>
              <a:ext cx="1439834" cy="1611629"/>
            </a:xfrm>
            <a:custGeom>
              <a:avLst/>
              <a:gdLst>
                <a:gd name="connsiteX0" fmla="*/ 931588 w 1439834"/>
                <a:gd name="connsiteY0" fmla="*/ 0 h 1611629"/>
                <a:gd name="connsiteX1" fmla="*/ 991458 w 1439834"/>
                <a:gd name="connsiteY1" fmla="*/ 9440 h 1611629"/>
                <a:gd name="connsiteX2" fmla="*/ 1432847 w 1439834"/>
                <a:gd name="connsiteY2" fmla="*/ 447543 h 1611629"/>
                <a:gd name="connsiteX3" fmla="*/ 1439490 w 1439834"/>
                <a:gd name="connsiteY3" fmla="*/ 532047 h 1611629"/>
                <a:gd name="connsiteX4" fmla="*/ 1439676 w 1439834"/>
                <a:gd name="connsiteY4" fmla="*/ 1443346 h 1611629"/>
                <a:gd name="connsiteX5" fmla="*/ 1317730 w 1439834"/>
                <a:gd name="connsiteY5" fmla="*/ 1604797 h 1611629"/>
                <a:gd name="connsiteX6" fmla="*/ 1099879 w 1439834"/>
                <a:gd name="connsiteY6" fmla="*/ 1446046 h 1611629"/>
                <a:gd name="connsiteX7" fmla="*/ 1099640 w 1439834"/>
                <a:gd name="connsiteY7" fmla="*/ 1411511 h 1611629"/>
                <a:gd name="connsiteX8" fmla="*/ 1099640 w 1439834"/>
                <a:gd name="connsiteY8" fmla="*/ 542722 h 1611629"/>
                <a:gd name="connsiteX9" fmla="*/ 998128 w 1439834"/>
                <a:gd name="connsiteY9" fmla="*/ 367833 h 1611629"/>
                <a:gd name="connsiteX10" fmla="*/ 877723 w 1439834"/>
                <a:gd name="connsiteY10" fmla="*/ 341126 h 1611629"/>
                <a:gd name="connsiteX11" fmla="*/ 449977 w 1439834"/>
                <a:gd name="connsiteY11" fmla="*/ 340953 h 1611629"/>
                <a:gd name="connsiteX12" fmla="*/ 171009 w 1439834"/>
                <a:gd name="connsiteY12" fmla="*/ 340916 h 1611629"/>
                <a:gd name="connsiteX13" fmla="*/ 1036 w 1439834"/>
                <a:gd name="connsiteY13" fmla="*/ 188122 h 1611629"/>
                <a:gd name="connsiteX14" fmla="*/ 126241 w 1439834"/>
                <a:gd name="connsiteY14" fmla="*/ 7756 h 1611629"/>
                <a:gd name="connsiteX15" fmla="*/ 151113 w 1439834"/>
                <a:gd name="connsiteY15" fmla="*/ 979 h 1611629"/>
                <a:gd name="connsiteX16" fmla="*/ 931588 w 1439834"/>
                <a:gd name="connsiteY16" fmla="*/ 0 h 161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39834" h="1611629">
                  <a:moveTo>
                    <a:pt x="931588" y="0"/>
                  </a:moveTo>
                  <a:cubicBezTo>
                    <a:pt x="953192" y="3158"/>
                    <a:pt x="972298" y="6544"/>
                    <a:pt x="991458" y="9440"/>
                  </a:cubicBezTo>
                  <a:cubicBezTo>
                    <a:pt x="1213295" y="42979"/>
                    <a:pt x="1398434" y="226301"/>
                    <a:pt x="1432847" y="447543"/>
                  </a:cubicBezTo>
                  <a:cubicBezTo>
                    <a:pt x="1437178" y="475398"/>
                    <a:pt x="1439437" y="503861"/>
                    <a:pt x="1439490" y="532047"/>
                  </a:cubicBezTo>
                  <a:cubicBezTo>
                    <a:pt x="1439942" y="835814"/>
                    <a:pt x="1439889" y="1139580"/>
                    <a:pt x="1439676" y="1443346"/>
                  </a:cubicBezTo>
                  <a:cubicBezTo>
                    <a:pt x="1439623" y="1520580"/>
                    <a:pt x="1391498" y="1583661"/>
                    <a:pt x="1317730" y="1604797"/>
                  </a:cubicBezTo>
                  <a:cubicBezTo>
                    <a:pt x="1210345" y="1635572"/>
                    <a:pt x="1104928" y="1558814"/>
                    <a:pt x="1099879" y="1446046"/>
                  </a:cubicBezTo>
                  <a:cubicBezTo>
                    <a:pt x="1099347" y="1434553"/>
                    <a:pt x="1099640" y="1423023"/>
                    <a:pt x="1099640" y="1411511"/>
                  </a:cubicBezTo>
                  <a:cubicBezTo>
                    <a:pt x="1099640" y="1121914"/>
                    <a:pt x="1099640" y="832317"/>
                    <a:pt x="1099640" y="542722"/>
                  </a:cubicBezTo>
                  <a:cubicBezTo>
                    <a:pt x="1099640" y="464787"/>
                    <a:pt x="1063632" y="407430"/>
                    <a:pt x="998128" y="367833"/>
                  </a:cubicBezTo>
                  <a:cubicBezTo>
                    <a:pt x="961270" y="345561"/>
                    <a:pt x="919630" y="341246"/>
                    <a:pt x="877723" y="341126"/>
                  </a:cubicBezTo>
                  <a:cubicBezTo>
                    <a:pt x="735147" y="340709"/>
                    <a:pt x="592561" y="340959"/>
                    <a:pt x="449977" y="340953"/>
                  </a:cubicBezTo>
                  <a:cubicBezTo>
                    <a:pt x="356988" y="340951"/>
                    <a:pt x="263998" y="341060"/>
                    <a:pt x="171009" y="340916"/>
                  </a:cubicBezTo>
                  <a:cubicBezTo>
                    <a:pt x="79367" y="340775"/>
                    <a:pt x="11756" y="281479"/>
                    <a:pt x="1036" y="188122"/>
                  </a:cubicBezTo>
                  <a:cubicBezTo>
                    <a:pt x="-7776" y="111377"/>
                    <a:pt x="40105" y="30690"/>
                    <a:pt x="126241" y="7756"/>
                  </a:cubicBezTo>
                  <a:cubicBezTo>
                    <a:pt x="133931" y="5708"/>
                    <a:pt x="141683" y="3885"/>
                    <a:pt x="151113" y="979"/>
                  </a:cubicBezTo>
                  <a:cubicBezTo>
                    <a:pt x="411581" y="0"/>
                    <a:pt x="670342" y="0"/>
                    <a:pt x="931588" y="0"/>
                  </a:cubicBezTo>
                  <a:close/>
                </a:path>
              </a:pathLst>
            </a:custGeom>
            <a:solidFill>
              <a:srgbClr val="78B22B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" name="자유형: 도형 14">
              <a:extLst>
                <a:ext uri="{FF2B5EF4-FFF2-40B4-BE49-F238E27FC236}">
                  <a16:creationId xmlns:a16="http://schemas.microsoft.com/office/drawing/2014/main" id="{16290A0B-9616-FE0C-6A8D-16B9C6FCA65D}"/>
                </a:ext>
              </a:extLst>
            </p:cNvPr>
            <p:cNvSpPr/>
            <p:nvPr/>
          </p:nvSpPr>
          <p:spPr>
            <a:xfrm>
              <a:off x="5314" y="1255273"/>
              <a:ext cx="1436869" cy="1442602"/>
            </a:xfrm>
            <a:custGeom>
              <a:avLst/>
              <a:gdLst>
                <a:gd name="connsiteX0" fmla="*/ 1294305 w 1436869"/>
                <a:gd name="connsiteY0" fmla="*/ 0 h 1442602"/>
                <a:gd name="connsiteX1" fmla="*/ 1317656 w 1436869"/>
                <a:gd name="connsiteY1" fmla="*/ 9264 h 1442602"/>
                <a:gd name="connsiteX2" fmla="*/ 1430758 w 1436869"/>
                <a:gd name="connsiteY2" fmla="*/ 126321 h 1442602"/>
                <a:gd name="connsiteX3" fmla="*/ 1307892 w 1436869"/>
                <a:gd name="connsiteY3" fmla="*/ 338052 h 1442602"/>
                <a:gd name="connsiteX4" fmla="*/ 1268311 w 1436869"/>
                <a:gd name="connsiteY4" fmla="*/ 340922 h 1442602"/>
                <a:gd name="connsiteX5" fmla="*/ 566787 w 1436869"/>
                <a:gd name="connsiteY5" fmla="*/ 341097 h 1442602"/>
                <a:gd name="connsiteX6" fmla="*/ 414297 w 1436869"/>
                <a:gd name="connsiteY6" fmla="*/ 391672 h 1442602"/>
                <a:gd name="connsiteX7" fmla="*/ 346481 w 1436869"/>
                <a:gd name="connsiteY7" fmla="*/ 535863 h 1442602"/>
                <a:gd name="connsiteX8" fmla="*/ 346188 w 1436869"/>
                <a:gd name="connsiteY8" fmla="*/ 1245362 h 1442602"/>
                <a:gd name="connsiteX9" fmla="*/ 342380 w 1436869"/>
                <a:gd name="connsiteY9" fmla="*/ 1303500 h 1442602"/>
                <a:gd name="connsiteX10" fmla="*/ 175609 w 1436869"/>
                <a:gd name="connsiteY10" fmla="*/ 1442602 h 1442602"/>
                <a:gd name="connsiteX11" fmla="*/ 8654 w 1436869"/>
                <a:gd name="connsiteY11" fmla="*/ 1308365 h 1442602"/>
                <a:gd name="connsiteX12" fmla="*/ 0 w 1436869"/>
                <a:gd name="connsiteY12" fmla="*/ 1286166 h 1442602"/>
                <a:gd name="connsiteX13" fmla="*/ 1620 w 1436869"/>
                <a:gd name="connsiteY13" fmla="*/ 516683 h 1442602"/>
                <a:gd name="connsiteX14" fmla="*/ 7730 w 1436869"/>
                <a:gd name="connsiteY14" fmla="*/ 477372 h 1442602"/>
                <a:gd name="connsiteX15" fmla="*/ 199317 w 1436869"/>
                <a:gd name="connsiteY15" fmla="*/ 125536 h 1442602"/>
                <a:gd name="connsiteX16" fmla="*/ 485448 w 1436869"/>
                <a:gd name="connsiteY16" fmla="*/ 4561 h 1442602"/>
                <a:gd name="connsiteX17" fmla="*/ 515529 w 1436869"/>
                <a:gd name="connsiteY17" fmla="*/ 0 h 1442602"/>
                <a:gd name="connsiteX18" fmla="*/ 1294305 w 1436869"/>
                <a:gd name="connsiteY18" fmla="*/ 0 h 1442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36869" h="1442602">
                  <a:moveTo>
                    <a:pt x="1294305" y="0"/>
                  </a:moveTo>
                  <a:cubicBezTo>
                    <a:pt x="1303739" y="3117"/>
                    <a:pt x="1310494" y="6774"/>
                    <a:pt x="1317656" y="9264"/>
                  </a:cubicBezTo>
                  <a:cubicBezTo>
                    <a:pt x="1375134" y="29252"/>
                    <a:pt x="1415983" y="66860"/>
                    <a:pt x="1430758" y="126321"/>
                  </a:cubicBezTo>
                  <a:cubicBezTo>
                    <a:pt x="1456067" y="228162"/>
                    <a:pt x="1400369" y="313808"/>
                    <a:pt x="1307892" y="338052"/>
                  </a:cubicBezTo>
                  <a:cubicBezTo>
                    <a:pt x="1295302" y="341352"/>
                    <a:pt x="1281534" y="340914"/>
                    <a:pt x="1268311" y="340922"/>
                  </a:cubicBezTo>
                  <a:cubicBezTo>
                    <a:pt x="1034470" y="341081"/>
                    <a:pt x="800628" y="340959"/>
                    <a:pt x="566787" y="341097"/>
                  </a:cubicBezTo>
                  <a:cubicBezTo>
                    <a:pt x="510496" y="341132"/>
                    <a:pt x="457899" y="352768"/>
                    <a:pt x="414297" y="391672"/>
                  </a:cubicBezTo>
                  <a:cubicBezTo>
                    <a:pt x="371154" y="430169"/>
                    <a:pt x="346558" y="477563"/>
                    <a:pt x="346481" y="535863"/>
                  </a:cubicBezTo>
                  <a:cubicBezTo>
                    <a:pt x="346175" y="772364"/>
                    <a:pt x="346438" y="1008864"/>
                    <a:pt x="346188" y="1245362"/>
                  </a:cubicBezTo>
                  <a:cubicBezTo>
                    <a:pt x="346170" y="1264755"/>
                    <a:pt x="345314" y="1284367"/>
                    <a:pt x="342380" y="1303500"/>
                  </a:cubicBezTo>
                  <a:cubicBezTo>
                    <a:pt x="329490" y="1387608"/>
                    <a:pt x="247883" y="1442701"/>
                    <a:pt x="175609" y="1442602"/>
                  </a:cubicBezTo>
                  <a:cubicBezTo>
                    <a:pt x="97579" y="1442493"/>
                    <a:pt x="24306" y="1384076"/>
                    <a:pt x="8654" y="1308365"/>
                  </a:cubicBezTo>
                  <a:cubicBezTo>
                    <a:pt x="5175" y="1298509"/>
                    <a:pt x="2587" y="1292336"/>
                    <a:pt x="0" y="1286166"/>
                  </a:cubicBezTo>
                  <a:cubicBezTo>
                    <a:pt x="0" y="1030947"/>
                    <a:pt x="0" y="775728"/>
                    <a:pt x="1620" y="516683"/>
                  </a:cubicBezTo>
                  <a:cubicBezTo>
                    <a:pt x="4388" y="501639"/>
                    <a:pt x="5535" y="490425"/>
                    <a:pt x="7730" y="477372"/>
                  </a:cubicBezTo>
                  <a:cubicBezTo>
                    <a:pt x="26699" y="334047"/>
                    <a:pt x="90045" y="217181"/>
                    <a:pt x="199317" y="125536"/>
                  </a:cubicBezTo>
                  <a:cubicBezTo>
                    <a:pt x="281649" y="56485"/>
                    <a:pt x="377320" y="18198"/>
                    <a:pt x="485448" y="4561"/>
                  </a:cubicBezTo>
                  <a:cubicBezTo>
                    <a:pt x="496890" y="3163"/>
                    <a:pt x="506210" y="1582"/>
                    <a:pt x="515529" y="0"/>
                  </a:cubicBezTo>
                  <a:cubicBezTo>
                    <a:pt x="774290" y="0"/>
                    <a:pt x="1033051" y="0"/>
                    <a:pt x="1294305" y="0"/>
                  </a:cubicBezTo>
                  <a:close/>
                </a:path>
              </a:pathLst>
            </a:custGeom>
            <a:solidFill>
              <a:srgbClr val="E8521A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6" name="자유형: 도형 15">
              <a:extLst>
                <a:ext uri="{FF2B5EF4-FFF2-40B4-BE49-F238E27FC236}">
                  <a16:creationId xmlns:a16="http://schemas.microsoft.com/office/drawing/2014/main" id="{415A41FF-24F6-5556-4FE0-06D055A36D78}"/>
                </a:ext>
              </a:extLst>
            </p:cNvPr>
            <p:cNvSpPr/>
            <p:nvPr/>
          </p:nvSpPr>
          <p:spPr>
            <a:xfrm>
              <a:off x="850198" y="5151044"/>
              <a:ext cx="1669038" cy="462311"/>
            </a:xfrm>
            <a:custGeom>
              <a:avLst/>
              <a:gdLst>
                <a:gd name="connsiteX0" fmla="*/ 688250 w 1669038"/>
                <a:gd name="connsiteY0" fmla="*/ 462311 h 462311"/>
                <a:gd name="connsiteX1" fmla="*/ 649258 w 1669038"/>
                <a:gd name="connsiteY1" fmla="*/ 457289 h 462311"/>
                <a:gd name="connsiteX2" fmla="*/ 187565 w 1669038"/>
                <a:gd name="connsiteY2" fmla="*/ 378206 h 462311"/>
                <a:gd name="connsiteX3" fmla="*/ 87480 w 1669038"/>
                <a:gd name="connsiteY3" fmla="*/ 335821 h 462311"/>
                <a:gd name="connsiteX4" fmla="*/ 21129 w 1669038"/>
                <a:gd name="connsiteY4" fmla="*/ 283736 h 462311"/>
                <a:gd name="connsiteX5" fmla="*/ 20052 w 1669038"/>
                <a:gd name="connsiteY5" fmla="*/ 179833 h 462311"/>
                <a:gd name="connsiteX6" fmla="*/ 113180 w 1669038"/>
                <a:gd name="connsiteY6" fmla="*/ 115445 h 462311"/>
                <a:gd name="connsiteX7" fmla="*/ 351434 w 1669038"/>
                <a:gd name="connsiteY7" fmla="*/ 43297 h 462311"/>
                <a:gd name="connsiteX8" fmla="*/ 648812 w 1669038"/>
                <a:gd name="connsiteY8" fmla="*/ 6466 h 462311"/>
                <a:gd name="connsiteX9" fmla="*/ 903372 w 1669038"/>
                <a:gd name="connsiteY9" fmla="*/ 913 h 462311"/>
                <a:gd name="connsiteX10" fmla="*/ 1343350 w 1669038"/>
                <a:gd name="connsiteY10" fmla="*/ 48081 h 462311"/>
                <a:gd name="connsiteX11" fmla="*/ 1553390 w 1669038"/>
                <a:gd name="connsiteY11" fmla="*/ 113293 h 462311"/>
                <a:gd name="connsiteX12" fmla="*/ 1639593 w 1669038"/>
                <a:gd name="connsiteY12" fmla="*/ 169629 h 462311"/>
                <a:gd name="connsiteX13" fmla="*/ 1633683 w 1669038"/>
                <a:gd name="connsiteY13" fmla="*/ 301142 h 462311"/>
                <a:gd name="connsiteX14" fmla="*/ 1508391 w 1669038"/>
                <a:gd name="connsiteY14" fmla="*/ 369410 h 462311"/>
                <a:gd name="connsiteX15" fmla="*/ 1195821 w 1669038"/>
                <a:gd name="connsiteY15" fmla="*/ 440441 h 462311"/>
                <a:gd name="connsiteX16" fmla="*/ 1008327 w 1669038"/>
                <a:gd name="connsiteY16" fmla="*/ 457422 h 462311"/>
                <a:gd name="connsiteX17" fmla="*/ 985415 w 1669038"/>
                <a:gd name="connsiteY17" fmla="*/ 461514 h 462311"/>
                <a:gd name="connsiteX18" fmla="*/ 688250 w 1669038"/>
                <a:gd name="connsiteY18" fmla="*/ 462311 h 462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69038" h="462311">
                  <a:moveTo>
                    <a:pt x="688250" y="462311"/>
                  </a:moveTo>
                  <a:cubicBezTo>
                    <a:pt x="673595" y="460584"/>
                    <a:pt x="661482" y="458006"/>
                    <a:pt x="649258" y="457289"/>
                  </a:cubicBezTo>
                  <a:cubicBezTo>
                    <a:pt x="492413" y="448015"/>
                    <a:pt x="337438" y="427393"/>
                    <a:pt x="187565" y="378206"/>
                  </a:cubicBezTo>
                  <a:cubicBezTo>
                    <a:pt x="153261" y="366938"/>
                    <a:pt x="120557" y="350622"/>
                    <a:pt x="87480" y="335821"/>
                  </a:cubicBezTo>
                  <a:cubicBezTo>
                    <a:pt x="61175" y="324048"/>
                    <a:pt x="39959" y="305208"/>
                    <a:pt x="21129" y="283736"/>
                  </a:cubicBezTo>
                  <a:cubicBezTo>
                    <a:pt x="-6779" y="251901"/>
                    <a:pt x="-6941" y="212386"/>
                    <a:pt x="20052" y="179833"/>
                  </a:cubicBezTo>
                  <a:cubicBezTo>
                    <a:pt x="45101" y="149645"/>
                    <a:pt x="78685" y="131841"/>
                    <a:pt x="113180" y="115445"/>
                  </a:cubicBezTo>
                  <a:cubicBezTo>
                    <a:pt x="188963" y="79491"/>
                    <a:pt x="269699" y="59481"/>
                    <a:pt x="351434" y="43297"/>
                  </a:cubicBezTo>
                  <a:cubicBezTo>
                    <a:pt x="449634" y="23846"/>
                    <a:pt x="549007" y="12100"/>
                    <a:pt x="648812" y="6466"/>
                  </a:cubicBezTo>
                  <a:cubicBezTo>
                    <a:pt x="733526" y="1710"/>
                    <a:pt x="818642" y="-1718"/>
                    <a:pt x="903372" y="913"/>
                  </a:cubicBezTo>
                  <a:cubicBezTo>
                    <a:pt x="1051031" y="5536"/>
                    <a:pt x="1198401" y="16618"/>
                    <a:pt x="1343350" y="48081"/>
                  </a:cubicBezTo>
                  <a:cubicBezTo>
                    <a:pt x="1415245" y="63680"/>
                    <a:pt x="1486242" y="82467"/>
                    <a:pt x="1553390" y="113293"/>
                  </a:cubicBezTo>
                  <a:cubicBezTo>
                    <a:pt x="1584843" y="127749"/>
                    <a:pt x="1614863" y="144676"/>
                    <a:pt x="1639593" y="169629"/>
                  </a:cubicBezTo>
                  <a:cubicBezTo>
                    <a:pt x="1680771" y="211163"/>
                    <a:pt x="1678723" y="263434"/>
                    <a:pt x="1633683" y="301142"/>
                  </a:cubicBezTo>
                  <a:cubicBezTo>
                    <a:pt x="1596549" y="332207"/>
                    <a:pt x="1553351" y="352748"/>
                    <a:pt x="1508391" y="369410"/>
                  </a:cubicBezTo>
                  <a:cubicBezTo>
                    <a:pt x="1407387" y="406879"/>
                    <a:pt x="1302349" y="427553"/>
                    <a:pt x="1195821" y="440441"/>
                  </a:cubicBezTo>
                  <a:cubicBezTo>
                    <a:pt x="1133548" y="447961"/>
                    <a:pt x="1070831" y="451788"/>
                    <a:pt x="1008327" y="457422"/>
                  </a:cubicBezTo>
                  <a:cubicBezTo>
                    <a:pt x="1001325" y="458033"/>
                    <a:pt x="994405" y="459574"/>
                    <a:pt x="985415" y="461514"/>
                  </a:cubicBezTo>
                  <a:cubicBezTo>
                    <a:pt x="885839" y="462311"/>
                    <a:pt x="788289" y="462311"/>
                    <a:pt x="688250" y="462311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" name="자유형: 도형 17">
              <a:extLst>
                <a:ext uri="{FF2B5EF4-FFF2-40B4-BE49-F238E27FC236}">
                  <a16:creationId xmlns:a16="http://schemas.microsoft.com/office/drawing/2014/main" id="{094F2E15-EBAA-717C-0CBF-0819DD6FB9DA}"/>
                </a:ext>
              </a:extLst>
            </p:cNvPr>
            <p:cNvSpPr/>
            <p:nvPr/>
          </p:nvSpPr>
          <p:spPr>
            <a:xfrm>
              <a:off x="5314" y="2543565"/>
              <a:ext cx="8002" cy="19483"/>
            </a:xfrm>
            <a:custGeom>
              <a:avLst/>
              <a:gdLst>
                <a:gd name="connsiteX0" fmla="*/ 0 w 8002"/>
                <a:gd name="connsiteY0" fmla="*/ 0 h 19483"/>
                <a:gd name="connsiteX1" fmla="*/ 8002 w 8002"/>
                <a:gd name="connsiteY1" fmla="*/ 18129 h 19483"/>
                <a:gd name="connsiteX2" fmla="*/ 1371 w 8002"/>
                <a:gd name="connsiteY2" fmla="*/ 19298 h 19483"/>
                <a:gd name="connsiteX3" fmla="*/ 0 w 8002"/>
                <a:gd name="connsiteY3" fmla="*/ 0 h 1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2" h="19483">
                  <a:moveTo>
                    <a:pt x="0" y="0"/>
                  </a:moveTo>
                  <a:cubicBezTo>
                    <a:pt x="2587" y="4045"/>
                    <a:pt x="5175" y="10218"/>
                    <a:pt x="8002" y="18129"/>
                  </a:cubicBezTo>
                  <a:cubicBezTo>
                    <a:pt x="6409" y="19731"/>
                    <a:pt x="4576" y="19595"/>
                    <a:pt x="1371" y="19298"/>
                  </a:cubicBezTo>
                  <a:cubicBezTo>
                    <a:pt x="0" y="13465"/>
                    <a:pt x="0" y="7794"/>
                    <a:pt x="0" y="0"/>
                  </a:cubicBezTo>
                  <a:close/>
                </a:path>
              </a:pathLst>
            </a:custGeom>
            <a:solidFill>
              <a:srgbClr val="73635B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E2C67D70-F5FD-8D53-394B-76BDB62CF532}"/>
                </a:ext>
              </a:extLst>
            </p:cNvPr>
            <p:cNvSpPr/>
            <p:nvPr/>
          </p:nvSpPr>
          <p:spPr>
            <a:xfrm>
              <a:off x="5314" y="1734008"/>
              <a:ext cx="5138" cy="35454"/>
            </a:xfrm>
            <a:custGeom>
              <a:avLst/>
              <a:gdLst>
                <a:gd name="connsiteX0" fmla="*/ 0 w 5138"/>
                <a:gd name="connsiteY0" fmla="*/ 1916 h 35454"/>
                <a:gd name="connsiteX1" fmla="*/ 5017 w 5138"/>
                <a:gd name="connsiteY1" fmla="*/ 218 h 35454"/>
                <a:gd name="connsiteX2" fmla="*/ 1620 w 5138"/>
                <a:gd name="connsiteY2" fmla="*/ 35455 h 35454"/>
                <a:gd name="connsiteX3" fmla="*/ 0 w 5138"/>
                <a:gd name="connsiteY3" fmla="*/ 1916 h 35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8" h="35454">
                  <a:moveTo>
                    <a:pt x="0" y="1916"/>
                  </a:moveTo>
                  <a:cubicBezTo>
                    <a:pt x="1117" y="-284"/>
                    <a:pt x="2234" y="-162"/>
                    <a:pt x="5017" y="218"/>
                  </a:cubicBezTo>
                  <a:cubicBezTo>
                    <a:pt x="5535" y="11690"/>
                    <a:pt x="4388" y="22904"/>
                    <a:pt x="1620" y="35455"/>
                  </a:cubicBezTo>
                  <a:cubicBezTo>
                    <a:pt x="0" y="25944"/>
                    <a:pt x="0" y="15091"/>
                    <a:pt x="0" y="1916"/>
                  </a:cubicBezTo>
                  <a:close/>
                </a:path>
              </a:pathLst>
            </a:custGeom>
            <a:solidFill>
              <a:srgbClr val="73635B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0" name="자유형: 도형 19">
              <a:extLst>
                <a:ext uri="{FF2B5EF4-FFF2-40B4-BE49-F238E27FC236}">
                  <a16:creationId xmlns:a16="http://schemas.microsoft.com/office/drawing/2014/main" id="{0DA25F12-B1DB-4868-D096-9616FFA9805A}"/>
                </a:ext>
              </a:extLst>
            </p:cNvPr>
            <p:cNvSpPr/>
            <p:nvPr/>
          </p:nvSpPr>
          <p:spPr>
            <a:xfrm>
              <a:off x="488780" y="1255273"/>
              <a:ext cx="29786" cy="4560"/>
            </a:xfrm>
            <a:custGeom>
              <a:avLst/>
              <a:gdLst>
                <a:gd name="connsiteX0" fmla="*/ 1982 w 29786"/>
                <a:gd name="connsiteY0" fmla="*/ 4561 h 4560"/>
                <a:gd name="connsiteX1" fmla="*/ 51 w 29786"/>
                <a:gd name="connsiteY1" fmla="*/ 1091 h 4560"/>
                <a:gd name="connsiteX2" fmla="*/ 29786 w 29786"/>
                <a:gd name="connsiteY2" fmla="*/ 0 h 4560"/>
                <a:gd name="connsiteX3" fmla="*/ 1982 w 29786"/>
                <a:gd name="connsiteY3" fmla="*/ 4561 h 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786" h="4560">
                  <a:moveTo>
                    <a:pt x="1982" y="4561"/>
                  </a:moveTo>
                  <a:cubicBezTo>
                    <a:pt x="-143" y="4376"/>
                    <a:pt x="-72" y="2182"/>
                    <a:pt x="51" y="1091"/>
                  </a:cubicBezTo>
                  <a:cubicBezTo>
                    <a:pt x="9288" y="0"/>
                    <a:pt x="18397" y="0"/>
                    <a:pt x="29786" y="0"/>
                  </a:cubicBezTo>
                  <a:cubicBezTo>
                    <a:pt x="22744" y="1582"/>
                    <a:pt x="13425" y="3163"/>
                    <a:pt x="1982" y="4561"/>
                  </a:cubicBezTo>
                  <a:close/>
                </a:path>
              </a:pathLst>
            </a:custGeom>
            <a:solidFill>
              <a:srgbClr val="73635B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" name="자유형: 도형 20">
              <a:extLst>
                <a:ext uri="{FF2B5EF4-FFF2-40B4-BE49-F238E27FC236}">
                  <a16:creationId xmlns:a16="http://schemas.microsoft.com/office/drawing/2014/main" id="{CCAEAB9F-A5EF-3731-E09D-6C3FB35A9790}"/>
                </a:ext>
              </a:extLst>
            </p:cNvPr>
            <p:cNvSpPr/>
            <p:nvPr/>
          </p:nvSpPr>
          <p:spPr>
            <a:xfrm>
              <a:off x="5314" y="3121928"/>
              <a:ext cx="2302" cy="3724"/>
            </a:xfrm>
            <a:custGeom>
              <a:avLst/>
              <a:gdLst>
                <a:gd name="connsiteX0" fmla="*/ 0 w 2302"/>
                <a:gd name="connsiteY0" fmla="*/ 146 h 3724"/>
                <a:gd name="connsiteX1" fmla="*/ 2257 w 2302"/>
                <a:gd name="connsiteY1" fmla="*/ 1410 h 3724"/>
                <a:gd name="connsiteX2" fmla="*/ 855 w 2302"/>
                <a:gd name="connsiteY2" fmla="*/ 3672 h 3724"/>
                <a:gd name="connsiteX3" fmla="*/ 0 w 2302"/>
                <a:gd name="connsiteY3" fmla="*/ 146 h 3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2" h="3724">
                  <a:moveTo>
                    <a:pt x="0" y="146"/>
                  </a:moveTo>
                  <a:cubicBezTo>
                    <a:pt x="775" y="-333"/>
                    <a:pt x="1682" y="441"/>
                    <a:pt x="2257" y="1410"/>
                  </a:cubicBezTo>
                  <a:cubicBezTo>
                    <a:pt x="2473" y="1774"/>
                    <a:pt x="1916" y="2598"/>
                    <a:pt x="855" y="3672"/>
                  </a:cubicBezTo>
                  <a:cubicBezTo>
                    <a:pt x="0" y="4132"/>
                    <a:pt x="0" y="1474"/>
                    <a:pt x="0" y="146"/>
                  </a:cubicBezTo>
                  <a:close/>
                </a:path>
              </a:pathLst>
            </a:custGeom>
            <a:solidFill>
              <a:srgbClr val="4C6971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54495947-F347-9319-8036-4275028D367E}"/>
                </a:ext>
              </a:extLst>
            </p:cNvPr>
            <p:cNvSpPr/>
            <p:nvPr/>
          </p:nvSpPr>
          <p:spPr>
            <a:xfrm>
              <a:off x="7062159" y="1749657"/>
              <a:ext cx="1552067" cy="1503064"/>
            </a:xfrm>
            <a:custGeom>
              <a:avLst/>
              <a:gdLst>
                <a:gd name="connsiteX0" fmla="*/ 218 w 1552067"/>
                <a:gd name="connsiteY0" fmla="*/ 1147869 h 1503064"/>
                <a:gd name="connsiteX1" fmla="*/ 218 w 1552067"/>
                <a:gd name="connsiteY1" fmla="*/ 6328 h 1503064"/>
                <a:gd name="connsiteX2" fmla="*/ 352373 w 1552067"/>
                <a:gd name="connsiteY2" fmla="*/ 4359 h 1503064"/>
                <a:gd name="connsiteX3" fmla="*/ 352772 w 1552067"/>
                <a:gd name="connsiteY3" fmla="*/ 143283 h 1503064"/>
                <a:gd name="connsiteX4" fmla="*/ 352798 w 1552067"/>
                <a:gd name="connsiteY4" fmla="*/ 281453 h 1503064"/>
                <a:gd name="connsiteX5" fmla="*/ 352798 w 1552067"/>
                <a:gd name="connsiteY5" fmla="*/ 420856 h 1503064"/>
                <a:gd name="connsiteX6" fmla="*/ 596346 w 1552067"/>
                <a:gd name="connsiteY6" fmla="*/ 422729 h 1503064"/>
                <a:gd name="connsiteX7" fmla="*/ 597196 w 1552067"/>
                <a:gd name="connsiteY7" fmla="*/ 283635 h 1503064"/>
                <a:gd name="connsiteX8" fmla="*/ 597249 w 1552067"/>
                <a:gd name="connsiteY8" fmla="*/ 145468 h 1503064"/>
                <a:gd name="connsiteX9" fmla="*/ 597249 w 1552067"/>
                <a:gd name="connsiteY9" fmla="*/ 6036 h 1503064"/>
                <a:gd name="connsiteX10" fmla="*/ 950520 w 1552067"/>
                <a:gd name="connsiteY10" fmla="*/ 3583 h 1503064"/>
                <a:gd name="connsiteX11" fmla="*/ 951529 w 1552067"/>
                <a:gd name="connsiteY11" fmla="*/ 107842 h 1503064"/>
                <a:gd name="connsiteX12" fmla="*/ 951582 w 1552067"/>
                <a:gd name="connsiteY12" fmla="*/ 211469 h 1503064"/>
                <a:gd name="connsiteX13" fmla="*/ 951582 w 1552067"/>
                <a:gd name="connsiteY13" fmla="*/ 317753 h 1503064"/>
                <a:gd name="connsiteX14" fmla="*/ 951582 w 1552067"/>
                <a:gd name="connsiteY14" fmla="*/ 420420 h 1503064"/>
                <a:gd name="connsiteX15" fmla="*/ 1197389 w 1552067"/>
                <a:gd name="connsiteY15" fmla="*/ 422812 h 1503064"/>
                <a:gd name="connsiteX16" fmla="*/ 1197788 w 1552067"/>
                <a:gd name="connsiteY16" fmla="*/ 283842 h 1503064"/>
                <a:gd name="connsiteX17" fmla="*/ 1197814 w 1552067"/>
                <a:gd name="connsiteY17" fmla="*/ 145672 h 1503064"/>
                <a:gd name="connsiteX18" fmla="*/ 1197814 w 1552067"/>
                <a:gd name="connsiteY18" fmla="*/ 6171 h 1503064"/>
                <a:gd name="connsiteX19" fmla="*/ 1546992 w 1552067"/>
                <a:gd name="connsiteY19" fmla="*/ 2895 h 1503064"/>
                <a:gd name="connsiteX20" fmla="*/ 1548852 w 1552067"/>
                <a:gd name="connsiteY20" fmla="*/ 4787 h 1503064"/>
                <a:gd name="connsiteX21" fmla="*/ 1550340 w 1552067"/>
                <a:gd name="connsiteY21" fmla="*/ 6862 h 1503064"/>
                <a:gd name="connsiteX22" fmla="*/ 1552067 w 1552067"/>
                <a:gd name="connsiteY22" fmla="*/ 27922 h 1503064"/>
                <a:gd name="connsiteX23" fmla="*/ 1551563 w 1552067"/>
                <a:gd name="connsiteY23" fmla="*/ 1491969 h 1503064"/>
                <a:gd name="connsiteX24" fmla="*/ 1548374 w 1552067"/>
                <a:gd name="connsiteY24" fmla="*/ 1501634 h 1503064"/>
                <a:gd name="connsiteX25" fmla="*/ 1520578 w 1552067"/>
                <a:gd name="connsiteY25" fmla="*/ 1502994 h 1503064"/>
                <a:gd name="connsiteX26" fmla="*/ 205314 w 1552067"/>
                <a:gd name="connsiteY26" fmla="*/ 1502668 h 1503064"/>
                <a:gd name="connsiteX27" fmla="*/ 126523 w 1552067"/>
                <a:gd name="connsiteY27" fmla="*/ 1493683 h 1503064"/>
                <a:gd name="connsiteX28" fmla="*/ 378 w 1552067"/>
                <a:gd name="connsiteY28" fmla="*/ 1336516 h 1503064"/>
                <a:gd name="connsiteX29" fmla="*/ 218 w 1552067"/>
                <a:gd name="connsiteY29" fmla="*/ 1147869 h 1503064"/>
                <a:gd name="connsiteX30" fmla="*/ 1197814 w 1552067"/>
                <a:gd name="connsiteY30" fmla="*/ 1118590 h 1503064"/>
                <a:gd name="connsiteX31" fmla="*/ 1197814 w 1552067"/>
                <a:gd name="connsiteY31" fmla="*/ 743450 h 1503064"/>
                <a:gd name="connsiteX32" fmla="*/ 953549 w 1552067"/>
                <a:gd name="connsiteY32" fmla="*/ 743971 h 1503064"/>
                <a:gd name="connsiteX33" fmla="*/ 953549 w 1552067"/>
                <a:gd name="connsiteY33" fmla="*/ 1187910 h 1503064"/>
                <a:gd name="connsiteX34" fmla="*/ 1197814 w 1552067"/>
                <a:gd name="connsiteY34" fmla="*/ 1186313 h 1503064"/>
                <a:gd name="connsiteX35" fmla="*/ 1197814 w 1552067"/>
                <a:gd name="connsiteY35" fmla="*/ 1118590 h 1503064"/>
                <a:gd name="connsiteX36" fmla="*/ 397495 w 1552067"/>
                <a:gd name="connsiteY36" fmla="*/ 1191288 h 1503064"/>
                <a:gd name="connsiteX37" fmla="*/ 594592 w 1552067"/>
                <a:gd name="connsiteY37" fmla="*/ 1189853 h 1503064"/>
                <a:gd name="connsiteX38" fmla="*/ 592306 w 1552067"/>
                <a:gd name="connsiteY38" fmla="*/ 739575 h 1503064"/>
                <a:gd name="connsiteX39" fmla="*/ 354472 w 1552067"/>
                <a:gd name="connsiteY39" fmla="*/ 739546 h 1503064"/>
                <a:gd name="connsiteX40" fmla="*/ 354472 w 1552067"/>
                <a:gd name="connsiteY40" fmla="*/ 1191288 h 1503064"/>
                <a:gd name="connsiteX41" fmla="*/ 397495 w 1552067"/>
                <a:gd name="connsiteY41" fmla="*/ 1191288 h 150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552067" h="1503064">
                  <a:moveTo>
                    <a:pt x="218" y="1147869"/>
                  </a:moveTo>
                  <a:cubicBezTo>
                    <a:pt x="218" y="765341"/>
                    <a:pt x="218" y="385473"/>
                    <a:pt x="218" y="6328"/>
                  </a:cubicBezTo>
                  <a:cubicBezTo>
                    <a:pt x="20972" y="-318"/>
                    <a:pt x="315329" y="-1942"/>
                    <a:pt x="352373" y="4359"/>
                  </a:cubicBezTo>
                  <a:cubicBezTo>
                    <a:pt x="353276" y="50124"/>
                    <a:pt x="352665" y="96718"/>
                    <a:pt x="352772" y="143283"/>
                  </a:cubicBezTo>
                  <a:cubicBezTo>
                    <a:pt x="352878" y="189341"/>
                    <a:pt x="352798" y="235396"/>
                    <a:pt x="352798" y="281453"/>
                  </a:cubicBezTo>
                  <a:cubicBezTo>
                    <a:pt x="352798" y="328202"/>
                    <a:pt x="352798" y="374950"/>
                    <a:pt x="352798" y="420856"/>
                  </a:cubicBezTo>
                  <a:cubicBezTo>
                    <a:pt x="375386" y="426973"/>
                    <a:pt x="561773" y="428244"/>
                    <a:pt x="596346" y="422729"/>
                  </a:cubicBezTo>
                  <a:cubicBezTo>
                    <a:pt x="598232" y="376834"/>
                    <a:pt x="596957" y="330208"/>
                    <a:pt x="597196" y="283635"/>
                  </a:cubicBezTo>
                  <a:cubicBezTo>
                    <a:pt x="597408" y="237580"/>
                    <a:pt x="597249" y="191523"/>
                    <a:pt x="597249" y="145468"/>
                  </a:cubicBezTo>
                  <a:cubicBezTo>
                    <a:pt x="597249" y="98701"/>
                    <a:pt x="597249" y="51936"/>
                    <a:pt x="597249" y="6036"/>
                  </a:cubicBezTo>
                  <a:cubicBezTo>
                    <a:pt x="618933" y="-167"/>
                    <a:pt x="909330" y="-1992"/>
                    <a:pt x="950520" y="3583"/>
                  </a:cubicBezTo>
                  <a:cubicBezTo>
                    <a:pt x="952752" y="37762"/>
                    <a:pt x="951264" y="72853"/>
                    <a:pt x="951529" y="107842"/>
                  </a:cubicBezTo>
                  <a:cubicBezTo>
                    <a:pt x="951795" y="142383"/>
                    <a:pt x="951582" y="176926"/>
                    <a:pt x="951582" y="211469"/>
                  </a:cubicBezTo>
                  <a:cubicBezTo>
                    <a:pt x="951582" y="246897"/>
                    <a:pt x="951582" y="282325"/>
                    <a:pt x="951582" y="317753"/>
                  </a:cubicBezTo>
                  <a:cubicBezTo>
                    <a:pt x="951582" y="352203"/>
                    <a:pt x="951582" y="386653"/>
                    <a:pt x="951582" y="420420"/>
                  </a:cubicBezTo>
                  <a:cubicBezTo>
                    <a:pt x="972070" y="427034"/>
                    <a:pt x="1157475" y="428833"/>
                    <a:pt x="1197389" y="422812"/>
                  </a:cubicBezTo>
                  <a:cubicBezTo>
                    <a:pt x="1198266" y="376991"/>
                    <a:pt x="1197681" y="330402"/>
                    <a:pt x="1197788" y="283842"/>
                  </a:cubicBezTo>
                  <a:cubicBezTo>
                    <a:pt x="1197894" y="237785"/>
                    <a:pt x="1197814" y="191730"/>
                    <a:pt x="1197814" y="145672"/>
                  </a:cubicBezTo>
                  <a:cubicBezTo>
                    <a:pt x="1197814" y="98889"/>
                    <a:pt x="1197814" y="52104"/>
                    <a:pt x="1197814" y="6171"/>
                  </a:cubicBezTo>
                  <a:cubicBezTo>
                    <a:pt x="1219127" y="-185"/>
                    <a:pt x="1506414" y="-2231"/>
                    <a:pt x="1546992" y="2895"/>
                  </a:cubicBezTo>
                  <a:cubicBezTo>
                    <a:pt x="1547630" y="3519"/>
                    <a:pt x="1548268" y="4117"/>
                    <a:pt x="1548852" y="4787"/>
                  </a:cubicBezTo>
                  <a:cubicBezTo>
                    <a:pt x="1549410" y="5438"/>
                    <a:pt x="1550287" y="6126"/>
                    <a:pt x="1550340" y="6862"/>
                  </a:cubicBezTo>
                  <a:cubicBezTo>
                    <a:pt x="1551031" y="13875"/>
                    <a:pt x="1552067" y="20901"/>
                    <a:pt x="1552067" y="27922"/>
                  </a:cubicBezTo>
                  <a:cubicBezTo>
                    <a:pt x="1551988" y="515939"/>
                    <a:pt x="1551829" y="1003954"/>
                    <a:pt x="1551563" y="1491969"/>
                  </a:cubicBezTo>
                  <a:cubicBezTo>
                    <a:pt x="1551563" y="1494408"/>
                    <a:pt x="1550022" y="1496848"/>
                    <a:pt x="1548374" y="1501634"/>
                  </a:cubicBezTo>
                  <a:cubicBezTo>
                    <a:pt x="1539472" y="1502088"/>
                    <a:pt x="1530038" y="1502992"/>
                    <a:pt x="1520578" y="1502994"/>
                  </a:cubicBezTo>
                  <a:cubicBezTo>
                    <a:pt x="1082166" y="1503064"/>
                    <a:pt x="643727" y="1503207"/>
                    <a:pt x="205314" y="1502668"/>
                  </a:cubicBezTo>
                  <a:cubicBezTo>
                    <a:pt x="179033" y="1502636"/>
                    <a:pt x="152353" y="1498945"/>
                    <a:pt x="126523" y="1493683"/>
                  </a:cubicBezTo>
                  <a:cubicBezTo>
                    <a:pt x="41036" y="1476267"/>
                    <a:pt x="1335" y="1414531"/>
                    <a:pt x="378" y="1336516"/>
                  </a:cubicBezTo>
                  <a:cubicBezTo>
                    <a:pt x="-366" y="1274527"/>
                    <a:pt x="218" y="1212523"/>
                    <a:pt x="218" y="1147869"/>
                  </a:cubicBezTo>
                  <a:moveTo>
                    <a:pt x="1197814" y="1118590"/>
                  </a:moveTo>
                  <a:cubicBezTo>
                    <a:pt x="1197814" y="993282"/>
                    <a:pt x="1197814" y="867974"/>
                    <a:pt x="1197814" y="743450"/>
                  </a:cubicBezTo>
                  <a:cubicBezTo>
                    <a:pt x="1166165" y="737452"/>
                    <a:pt x="973984" y="738324"/>
                    <a:pt x="953549" y="743971"/>
                  </a:cubicBezTo>
                  <a:cubicBezTo>
                    <a:pt x="953549" y="891957"/>
                    <a:pt x="953549" y="1040113"/>
                    <a:pt x="953549" y="1187910"/>
                  </a:cubicBezTo>
                  <a:cubicBezTo>
                    <a:pt x="983976" y="1193358"/>
                    <a:pt x="1175280" y="1192377"/>
                    <a:pt x="1197814" y="1186313"/>
                  </a:cubicBezTo>
                  <a:cubicBezTo>
                    <a:pt x="1197814" y="1166022"/>
                    <a:pt x="1197814" y="1144951"/>
                    <a:pt x="1197814" y="1118590"/>
                  </a:cubicBezTo>
                  <a:moveTo>
                    <a:pt x="397495" y="1191288"/>
                  </a:moveTo>
                  <a:cubicBezTo>
                    <a:pt x="463344" y="1190509"/>
                    <a:pt x="529300" y="1192938"/>
                    <a:pt x="594592" y="1189853"/>
                  </a:cubicBezTo>
                  <a:cubicBezTo>
                    <a:pt x="599827" y="1149987"/>
                    <a:pt x="598099" y="761879"/>
                    <a:pt x="592306" y="739575"/>
                  </a:cubicBezTo>
                  <a:cubicBezTo>
                    <a:pt x="514074" y="739461"/>
                    <a:pt x="435070" y="739488"/>
                    <a:pt x="354472" y="739546"/>
                  </a:cubicBezTo>
                  <a:cubicBezTo>
                    <a:pt x="354472" y="891516"/>
                    <a:pt x="354472" y="1039528"/>
                    <a:pt x="354472" y="1191288"/>
                  </a:cubicBezTo>
                  <a:cubicBezTo>
                    <a:pt x="368158" y="1191288"/>
                    <a:pt x="380248" y="1191288"/>
                    <a:pt x="397495" y="1191288"/>
                  </a:cubicBezTo>
                  <a:close/>
                </a:path>
              </a:pathLst>
            </a:custGeom>
            <a:solidFill>
              <a:srgbClr val="EAAF25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" name="자유형: 도형 22">
              <a:extLst>
                <a:ext uri="{FF2B5EF4-FFF2-40B4-BE49-F238E27FC236}">
                  <a16:creationId xmlns:a16="http://schemas.microsoft.com/office/drawing/2014/main" id="{C33C6F42-C0ED-8CD1-6B07-2F77FEFF32E8}"/>
                </a:ext>
              </a:extLst>
            </p:cNvPr>
            <p:cNvSpPr/>
            <p:nvPr/>
          </p:nvSpPr>
          <p:spPr>
            <a:xfrm>
              <a:off x="10054736" y="1697134"/>
              <a:ext cx="1987759" cy="1109328"/>
            </a:xfrm>
            <a:custGeom>
              <a:avLst/>
              <a:gdLst>
                <a:gd name="connsiteX0" fmla="*/ 1749288 w 1987759"/>
                <a:gd name="connsiteY0" fmla="*/ 1109300 h 1109328"/>
                <a:gd name="connsiteX1" fmla="*/ 205624 w 1987759"/>
                <a:gd name="connsiteY1" fmla="*/ 1108910 h 1109328"/>
                <a:gd name="connsiteX2" fmla="*/ 121518 w 1987759"/>
                <a:gd name="connsiteY2" fmla="*/ 1099537 h 1109328"/>
                <a:gd name="connsiteX3" fmla="*/ 528 w 1987759"/>
                <a:gd name="connsiteY3" fmla="*/ 956805 h 1109328"/>
                <a:gd name="connsiteX4" fmla="*/ 23 w 1987759"/>
                <a:gd name="connsiteY4" fmla="*/ 927592 h 1109328"/>
                <a:gd name="connsiteX5" fmla="*/ 23 w 1987759"/>
                <a:gd name="connsiteY5" fmla="*/ 45492 h 1109328"/>
                <a:gd name="connsiteX6" fmla="*/ 45038 w 1987759"/>
                <a:gd name="connsiteY6" fmla="*/ 12 h 1109328"/>
                <a:gd name="connsiteX7" fmla="*/ 1944764 w 1987759"/>
                <a:gd name="connsiteY7" fmla="*/ 14 h 1109328"/>
                <a:gd name="connsiteX8" fmla="*/ 1987707 w 1987759"/>
                <a:gd name="connsiteY8" fmla="*/ 42429 h 1109328"/>
                <a:gd name="connsiteX9" fmla="*/ 1987680 w 1987759"/>
                <a:gd name="connsiteY9" fmla="*/ 276237 h 1109328"/>
                <a:gd name="connsiteX10" fmla="*/ 1987176 w 1987759"/>
                <a:gd name="connsiteY10" fmla="*/ 300137 h 1109328"/>
                <a:gd name="connsiteX11" fmla="*/ 1969025 w 1987759"/>
                <a:gd name="connsiteY11" fmla="*/ 318399 h 1109328"/>
                <a:gd name="connsiteX12" fmla="*/ 1934507 w 1987759"/>
                <a:gd name="connsiteY12" fmla="*/ 318864 h 1109328"/>
                <a:gd name="connsiteX13" fmla="*/ 430676 w 1987759"/>
                <a:gd name="connsiteY13" fmla="*/ 318896 h 1109328"/>
                <a:gd name="connsiteX14" fmla="*/ 377396 w 1987759"/>
                <a:gd name="connsiteY14" fmla="*/ 372032 h 1109328"/>
                <a:gd name="connsiteX15" fmla="*/ 377396 w 1987759"/>
                <a:gd name="connsiteY15" fmla="*/ 746660 h 1109328"/>
                <a:gd name="connsiteX16" fmla="*/ 417283 w 1987759"/>
                <a:gd name="connsiteY16" fmla="*/ 786545 h 1109328"/>
                <a:gd name="connsiteX17" fmla="*/ 1937031 w 1987759"/>
                <a:gd name="connsiteY17" fmla="*/ 786566 h 1109328"/>
                <a:gd name="connsiteX18" fmla="*/ 1987733 w 1987759"/>
                <a:gd name="connsiteY18" fmla="*/ 837234 h 1109328"/>
                <a:gd name="connsiteX19" fmla="*/ 1987654 w 1987759"/>
                <a:gd name="connsiteY19" fmla="*/ 1073702 h 1109328"/>
                <a:gd name="connsiteX20" fmla="*/ 1951222 w 1987759"/>
                <a:gd name="connsiteY20" fmla="*/ 1109253 h 1109328"/>
                <a:gd name="connsiteX21" fmla="*/ 1749288 w 1987759"/>
                <a:gd name="connsiteY21" fmla="*/ 1109300 h 1109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87759" h="1109328">
                  <a:moveTo>
                    <a:pt x="1749288" y="1109300"/>
                  </a:moveTo>
                  <a:cubicBezTo>
                    <a:pt x="1232962" y="1109300"/>
                    <a:pt x="719292" y="1109449"/>
                    <a:pt x="205624" y="1108910"/>
                  </a:cubicBezTo>
                  <a:cubicBezTo>
                    <a:pt x="177535" y="1108880"/>
                    <a:pt x="148889" y="1105737"/>
                    <a:pt x="121518" y="1099537"/>
                  </a:cubicBezTo>
                  <a:cubicBezTo>
                    <a:pt x="48706" y="1083030"/>
                    <a:pt x="6029" y="1031352"/>
                    <a:pt x="528" y="956805"/>
                  </a:cubicBezTo>
                  <a:cubicBezTo>
                    <a:pt x="-163" y="947108"/>
                    <a:pt x="23" y="937332"/>
                    <a:pt x="23" y="927592"/>
                  </a:cubicBezTo>
                  <a:cubicBezTo>
                    <a:pt x="-4" y="633560"/>
                    <a:pt x="-4" y="339525"/>
                    <a:pt x="23" y="45492"/>
                  </a:cubicBezTo>
                  <a:cubicBezTo>
                    <a:pt x="23" y="86"/>
                    <a:pt x="76" y="14"/>
                    <a:pt x="45038" y="12"/>
                  </a:cubicBezTo>
                  <a:cubicBezTo>
                    <a:pt x="678289" y="-4"/>
                    <a:pt x="1311513" y="-4"/>
                    <a:pt x="1944764" y="14"/>
                  </a:cubicBezTo>
                  <a:cubicBezTo>
                    <a:pt x="1987601" y="17"/>
                    <a:pt x="1987654" y="105"/>
                    <a:pt x="1987707" y="42429"/>
                  </a:cubicBezTo>
                  <a:cubicBezTo>
                    <a:pt x="1987733" y="120364"/>
                    <a:pt x="1987733" y="198302"/>
                    <a:pt x="1987680" y="276237"/>
                  </a:cubicBezTo>
                  <a:cubicBezTo>
                    <a:pt x="1987680" y="284204"/>
                    <a:pt x="1987495" y="292176"/>
                    <a:pt x="1987176" y="300137"/>
                  </a:cubicBezTo>
                  <a:cubicBezTo>
                    <a:pt x="1986724" y="311710"/>
                    <a:pt x="1980984" y="318199"/>
                    <a:pt x="1969025" y="318399"/>
                  </a:cubicBezTo>
                  <a:cubicBezTo>
                    <a:pt x="1957519" y="318587"/>
                    <a:pt x="1946012" y="318864"/>
                    <a:pt x="1934507" y="318864"/>
                  </a:cubicBezTo>
                  <a:cubicBezTo>
                    <a:pt x="1433221" y="318888"/>
                    <a:pt x="931962" y="318877"/>
                    <a:pt x="430676" y="318896"/>
                  </a:cubicBezTo>
                  <a:cubicBezTo>
                    <a:pt x="372214" y="318898"/>
                    <a:pt x="377475" y="315840"/>
                    <a:pt x="377396" y="372032"/>
                  </a:cubicBezTo>
                  <a:cubicBezTo>
                    <a:pt x="377236" y="496907"/>
                    <a:pt x="377316" y="621782"/>
                    <a:pt x="377396" y="746660"/>
                  </a:cubicBezTo>
                  <a:cubicBezTo>
                    <a:pt x="377422" y="786358"/>
                    <a:pt x="377582" y="786539"/>
                    <a:pt x="417283" y="786545"/>
                  </a:cubicBezTo>
                  <a:cubicBezTo>
                    <a:pt x="923856" y="786590"/>
                    <a:pt x="1430457" y="786587"/>
                    <a:pt x="1937031" y="786566"/>
                  </a:cubicBezTo>
                  <a:cubicBezTo>
                    <a:pt x="1990312" y="786563"/>
                    <a:pt x="1987761" y="783959"/>
                    <a:pt x="1987733" y="837234"/>
                  </a:cubicBezTo>
                  <a:cubicBezTo>
                    <a:pt x="1987680" y="916057"/>
                    <a:pt x="1987813" y="994879"/>
                    <a:pt x="1987654" y="1073702"/>
                  </a:cubicBezTo>
                  <a:cubicBezTo>
                    <a:pt x="1987601" y="1107943"/>
                    <a:pt x="1986272" y="1109181"/>
                    <a:pt x="1951222" y="1109253"/>
                  </a:cubicBezTo>
                  <a:cubicBezTo>
                    <a:pt x="1884788" y="1109391"/>
                    <a:pt x="1818379" y="1109298"/>
                    <a:pt x="1749288" y="1109300"/>
                  </a:cubicBezTo>
                  <a:close/>
                </a:path>
              </a:pathLst>
            </a:custGeom>
            <a:solidFill>
              <a:srgbClr val="2B8CC5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" name="자유형: 도형 23">
              <a:extLst>
                <a:ext uri="{FF2B5EF4-FFF2-40B4-BE49-F238E27FC236}">
                  <a16:creationId xmlns:a16="http://schemas.microsoft.com/office/drawing/2014/main" id="{E1C8E3A8-C06A-DE88-2D47-A3CA7153D883}"/>
                </a:ext>
              </a:extLst>
            </p:cNvPr>
            <p:cNvSpPr/>
            <p:nvPr/>
          </p:nvSpPr>
          <p:spPr>
            <a:xfrm>
              <a:off x="4787371" y="1668324"/>
              <a:ext cx="1686463" cy="1516400"/>
            </a:xfrm>
            <a:custGeom>
              <a:avLst/>
              <a:gdLst>
                <a:gd name="connsiteX0" fmla="*/ 643782 w 1686463"/>
                <a:gd name="connsiteY0" fmla="*/ 1496871 h 1516400"/>
                <a:gd name="connsiteX1" fmla="*/ 443576 w 1686463"/>
                <a:gd name="connsiteY1" fmla="*/ 1427649 h 1516400"/>
                <a:gd name="connsiteX2" fmla="*/ 233750 w 1686463"/>
                <a:gd name="connsiteY2" fmla="*/ 1284941 h 1516400"/>
                <a:gd name="connsiteX3" fmla="*/ 76460 w 1686463"/>
                <a:gd name="connsiteY3" fmla="*/ 1079372 h 1516400"/>
                <a:gd name="connsiteX4" fmla="*/ 114 w 1686463"/>
                <a:gd name="connsiteY4" fmla="*/ 789608 h 1516400"/>
                <a:gd name="connsiteX5" fmla="*/ 21028 w 1686463"/>
                <a:gd name="connsiteY5" fmla="*/ 579211 h 1516400"/>
                <a:gd name="connsiteX6" fmla="*/ 180869 w 1686463"/>
                <a:gd name="connsiteY6" fmla="*/ 285965 h 1516400"/>
                <a:gd name="connsiteX7" fmla="*/ 712927 w 1686463"/>
                <a:gd name="connsiteY7" fmla="*/ 8246 h 1516400"/>
                <a:gd name="connsiteX8" fmla="*/ 945553 w 1686463"/>
                <a:gd name="connsiteY8" fmla="*/ 5958 h 1516400"/>
                <a:gd name="connsiteX9" fmla="*/ 1249901 w 1686463"/>
                <a:gd name="connsiteY9" fmla="*/ 92963 h 1516400"/>
                <a:gd name="connsiteX10" fmla="*/ 1632561 w 1686463"/>
                <a:gd name="connsiteY10" fmla="*/ 489054 h 1516400"/>
                <a:gd name="connsiteX11" fmla="*/ 1685550 w 1686463"/>
                <a:gd name="connsiteY11" fmla="*/ 792084 h 1516400"/>
                <a:gd name="connsiteX12" fmla="*/ 1475565 w 1686463"/>
                <a:gd name="connsiteY12" fmla="*/ 1260273 h 1516400"/>
                <a:gd name="connsiteX13" fmla="*/ 1041058 w 1686463"/>
                <a:gd name="connsiteY13" fmla="*/ 1495930 h 1516400"/>
                <a:gd name="connsiteX14" fmla="*/ 1021367 w 1686463"/>
                <a:gd name="connsiteY14" fmla="*/ 1500121 h 1516400"/>
                <a:gd name="connsiteX15" fmla="*/ 1006619 w 1686463"/>
                <a:gd name="connsiteY15" fmla="*/ 1501644 h 1516400"/>
                <a:gd name="connsiteX16" fmla="*/ 756374 w 1686463"/>
                <a:gd name="connsiteY16" fmla="*/ 1511649 h 1516400"/>
                <a:gd name="connsiteX17" fmla="*/ 643782 w 1686463"/>
                <a:gd name="connsiteY17" fmla="*/ 1496871 h 1516400"/>
                <a:gd name="connsiteX18" fmla="*/ 1253143 w 1686463"/>
                <a:gd name="connsiteY18" fmla="*/ 543504 h 1516400"/>
                <a:gd name="connsiteX19" fmla="*/ 1161304 w 1686463"/>
                <a:gd name="connsiteY19" fmla="*/ 437833 h 1516400"/>
                <a:gd name="connsiteX20" fmla="*/ 716195 w 1686463"/>
                <a:gd name="connsiteY20" fmla="*/ 332352 h 1516400"/>
                <a:gd name="connsiteX21" fmla="*/ 462523 w 1686463"/>
                <a:gd name="connsiteY21" fmla="*/ 487157 h 1516400"/>
                <a:gd name="connsiteX22" fmla="*/ 372890 w 1686463"/>
                <a:gd name="connsiteY22" fmla="*/ 831278 h 1516400"/>
                <a:gd name="connsiteX23" fmla="*/ 536929 w 1686463"/>
                <a:gd name="connsiteY23" fmla="*/ 1103767 h 1516400"/>
                <a:gd name="connsiteX24" fmla="*/ 882706 w 1686463"/>
                <a:gd name="connsiteY24" fmla="*/ 1197173 h 1516400"/>
                <a:gd name="connsiteX25" fmla="*/ 1150808 w 1686463"/>
                <a:gd name="connsiteY25" fmla="*/ 1091865 h 1516400"/>
                <a:gd name="connsiteX26" fmla="*/ 1317743 w 1686463"/>
                <a:gd name="connsiteY26" fmla="*/ 752636 h 1516400"/>
                <a:gd name="connsiteX27" fmla="*/ 1253143 w 1686463"/>
                <a:gd name="connsiteY27" fmla="*/ 543504 h 151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686463" h="1516400">
                  <a:moveTo>
                    <a:pt x="643782" y="1496871"/>
                  </a:moveTo>
                  <a:cubicBezTo>
                    <a:pt x="574717" y="1480502"/>
                    <a:pt x="507645" y="1458640"/>
                    <a:pt x="443576" y="1427649"/>
                  </a:cubicBezTo>
                  <a:cubicBezTo>
                    <a:pt x="366539" y="1390393"/>
                    <a:pt x="296252" y="1343403"/>
                    <a:pt x="233750" y="1284941"/>
                  </a:cubicBezTo>
                  <a:cubicBezTo>
                    <a:pt x="169894" y="1225201"/>
                    <a:pt x="116162" y="1157494"/>
                    <a:pt x="76460" y="1079372"/>
                  </a:cubicBezTo>
                  <a:cubicBezTo>
                    <a:pt x="30196" y="988384"/>
                    <a:pt x="1231" y="892767"/>
                    <a:pt x="114" y="789608"/>
                  </a:cubicBezTo>
                  <a:cubicBezTo>
                    <a:pt x="-656" y="718611"/>
                    <a:pt x="2054" y="648400"/>
                    <a:pt x="21028" y="579211"/>
                  </a:cubicBezTo>
                  <a:cubicBezTo>
                    <a:pt x="51348" y="468691"/>
                    <a:pt x="104629" y="370857"/>
                    <a:pt x="180869" y="285965"/>
                  </a:cubicBezTo>
                  <a:cubicBezTo>
                    <a:pt x="323410" y="127261"/>
                    <a:pt x="503473" y="38676"/>
                    <a:pt x="712927" y="8246"/>
                  </a:cubicBezTo>
                  <a:cubicBezTo>
                    <a:pt x="790070" y="-2963"/>
                    <a:pt x="867639" y="-1756"/>
                    <a:pt x="945553" y="5958"/>
                  </a:cubicBezTo>
                  <a:cubicBezTo>
                    <a:pt x="1052644" y="16558"/>
                    <a:pt x="1154289" y="45053"/>
                    <a:pt x="1249901" y="92963"/>
                  </a:cubicBezTo>
                  <a:cubicBezTo>
                    <a:pt x="1423507" y="179938"/>
                    <a:pt x="1555286" y="308717"/>
                    <a:pt x="1632561" y="489054"/>
                  </a:cubicBezTo>
                  <a:cubicBezTo>
                    <a:pt x="1673990" y="585705"/>
                    <a:pt x="1690732" y="686969"/>
                    <a:pt x="1685550" y="792084"/>
                  </a:cubicBezTo>
                  <a:cubicBezTo>
                    <a:pt x="1676541" y="975621"/>
                    <a:pt x="1603145" y="1130091"/>
                    <a:pt x="1475565" y="1260273"/>
                  </a:cubicBezTo>
                  <a:cubicBezTo>
                    <a:pt x="1354920" y="1383364"/>
                    <a:pt x="1208552" y="1459174"/>
                    <a:pt x="1041058" y="1495930"/>
                  </a:cubicBezTo>
                  <a:cubicBezTo>
                    <a:pt x="1035877" y="1497068"/>
                    <a:pt x="1030748" y="1498420"/>
                    <a:pt x="1021367" y="1500121"/>
                  </a:cubicBezTo>
                  <a:cubicBezTo>
                    <a:pt x="1013634" y="1500918"/>
                    <a:pt x="1010100" y="1501038"/>
                    <a:pt x="1006619" y="1501644"/>
                  </a:cubicBezTo>
                  <a:cubicBezTo>
                    <a:pt x="923656" y="1516172"/>
                    <a:pt x="840241" y="1520891"/>
                    <a:pt x="756374" y="1511649"/>
                  </a:cubicBezTo>
                  <a:cubicBezTo>
                    <a:pt x="718773" y="1507503"/>
                    <a:pt x="681304" y="1501843"/>
                    <a:pt x="643782" y="1496871"/>
                  </a:cubicBezTo>
                  <a:moveTo>
                    <a:pt x="1253143" y="543504"/>
                  </a:moveTo>
                  <a:cubicBezTo>
                    <a:pt x="1228908" y="502724"/>
                    <a:pt x="1198428" y="467205"/>
                    <a:pt x="1161304" y="437833"/>
                  </a:cubicBezTo>
                  <a:cubicBezTo>
                    <a:pt x="1029419" y="333542"/>
                    <a:pt x="881829" y="291641"/>
                    <a:pt x="716195" y="332352"/>
                  </a:cubicBezTo>
                  <a:cubicBezTo>
                    <a:pt x="616039" y="356970"/>
                    <a:pt x="527841" y="404303"/>
                    <a:pt x="462523" y="487157"/>
                  </a:cubicBezTo>
                  <a:cubicBezTo>
                    <a:pt x="382536" y="588657"/>
                    <a:pt x="353863" y="704022"/>
                    <a:pt x="372890" y="831278"/>
                  </a:cubicBezTo>
                  <a:cubicBezTo>
                    <a:pt x="389817" y="944590"/>
                    <a:pt x="445835" y="1035342"/>
                    <a:pt x="536929" y="1103767"/>
                  </a:cubicBezTo>
                  <a:cubicBezTo>
                    <a:pt x="639424" y="1180753"/>
                    <a:pt x="756428" y="1207146"/>
                    <a:pt x="882706" y="1197173"/>
                  </a:cubicBezTo>
                  <a:cubicBezTo>
                    <a:pt x="982650" y="1189278"/>
                    <a:pt x="1071459" y="1151828"/>
                    <a:pt x="1150808" y="1091865"/>
                  </a:cubicBezTo>
                  <a:cubicBezTo>
                    <a:pt x="1263108" y="1006996"/>
                    <a:pt x="1317690" y="892235"/>
                    <a:pt x="1317743" y="752636"/>
                  </a:cubicBezTo>
                  <a:cubicBezTo>
                    <a:pt x="1317770" y="678599"/>
                    <a:pt x="1293482" y="610132"/>
                    <a:pt x="1253143" y="543504"/>
                  </a:cubicBezTo>
                  <a:close/>
                </a:path>
              </a:pathLst>
            </a:custGeom>
            <a:solidFill>
              <a:srgbClr val="DB5120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" name="자유형: 도형 26">
              <a:extLst>
                <a:ext uri="{FF2B5EF4-FFF2-40B4-BE49-F238E27FC236}">
                  <a16:creationId xmlns:a16="http://schemas.microsoft.com/office/drawing/2014/main" id="{CF0D63F1-C721-521F-E8EE-4DDA382AFFC1}"/>
                </a:ext>
              </a:extLst>
            </p:cNvPr>
            <p:cNvSpPr/>
            <p:nvPr/>
          </p:nvSpPr>
          <p:spPr>
            <a:xfrm>
              <a:off x="940352" y="2189885"/>
              <a:ext cx="1463838" cy="1460312"/>
            </a:xfrm>
            <a:custGeom>
              <a:avLst/>
              <a:gdLst>
                <a:gd name="connsiteX0" fmla="*/ 58612 w 1463838"/>
                <a:gd name="connsiteY0" fmla="*/ 1015784 h 1460312"/>
                <a:gd name="connsiteX1" fmla="*/ 5975 w 1463838"/>
                <a:gd name="connsiteY1" fmla="*/ 827932 h 1460312"/>
                <a:gd name="connsiteX2" fmla="*/ 2103 w 1463838"/>
                <a:gd name="connsiteY2" fmla="*/ 682930 h 1460312"/>
                <a:gd name="connsiteX3" fmla="*/ 35690 w 1463838"/>
                <a:gd name="connsiteY3" fmla="*/ 506622 h 1460312"/>
                <a:gd name="connsiteX4" fmla="*/ 177120 w 1463838"/>
                <a:gd name="connsiteY4" fmla="*/ 253521 h 1460312"/>
                <a:gd name="connsiteX5" fmla="*/ 481370 w 1463838"/>
                <a:gd name="connsiteY5" fmla="*/ 42765 h 1460312"/>
                <a:gd name="connsiteX6" fmla="*/ 651535 w 1463838"/>
                <a:gd name="connsiteY6" fmla="*/ 4796 h 1460312"/>
                <a:gd name="connsiteX7" fmla="*/ 740947 w 1463838"/>
                <a:gd name="connsiteY7" fmla="*/ 19 h 1460312"/>
                <a:gd name="connsiteX8" fmla="*/ 1199149 w 1463838"/>
                <a:gd name="connsiteY8" fmla="*/ 167483 h 1460312"/>
                <a:gd name="connsiteX9" fmla="*/ 1447780 w 1463838"/>
                <a:gd name="connsiteY9" fmla="*/ 582670 h 1460312"/>
                <a:gd name="connsiteX10" fmla="*/ 1460743 w 1463838"/>
                <a:gd name="connsiteY10" fmla="*/ 790256 h 1460312"/>
                <a:gd name="connsiteX11" fmla="*/ 1085547 w 1463838"/>
                <a:gd name="connsiteY11" fmla="*/ 1369440 h 1460312"/>
                <a:gd name="connsiteX12" fmla="*/ 856527 w 1463838"/>
                <a:gd name="connsiteY12" fmla="*/ 1450114 h 1460312"/>
                <a:gd name="connsiteX13" fmla="*/ 253793 w 1463838"/>
                <a:gd name="connsiteY13" fmla="*/ 1282870 h 1460312"/>
                <a:gd name="connsiteX14" fmla="*/ 58612 w 1463838"/>
                <a:gd name="connsiteY14" fmla="*/ 1015784 h 1460312"/>
                <a:gd name="connsiteX15" fmla="*/ 998858 w 1463838"/>
                <a:gd name="connsiteY15" fmla="*/ 445167 h 1460312"/>
                <a:gd name="connsiteX16" fmla="*/ 982558 w 1463838"/>
                <a:gd name="connsiteY16" fmla="*/ 431588 h 1460312"/>
                <a:gd name="connsiteX17" fmla="*/ 699407 w 1463838"/>
                <a:gd name="connsiteY17" fmla="*/ 341166 h 1460312"/>
                <a:gd name="connsiteX18" fmla="*/ 403345 w 1463838"/>
                <a:gd name="connsiteY18" fmla="*/ 519938 h 1460312"/>
                <a:gd name="connsiteX19" fmla="*/ 342560 w 1463838"/>
                <a:gd name="connsiteY19" fmla="*/ 685053 h 1460312"/>
                <a:gd name="connsiteX20" fmla="*/ 348909 w 1463838"/>
                <a:gd name="connsiteY20" fmla="*/ 808071 h 1460312"/>
                <a:gd name="connsiteX21" fmla="*/ 484705 w 1463838"/>
                <a:gd name="connsiteY21" fmla="*/ 1030237 h 1460312"/>
                <a:gd name="connsiteX22" fmla="*/ 799712 w 1463838"/>
                <a:gd name="connsiteY22" fmla="*/ 1113275 h 1460312"/>
                <a:gd name="connsiteX23" fmla="*/ 1017058 w 1463838"/>
                <a:gd name="connsiteY23" fmla="*/ 994732 h 1460312"/>
                <a:gd name="connsiteX24" fmla="*/ 1121586 w 1463838"/>
                <a:gd name="connsiteY24" fmla="*/ 717210 h 1460312"/>
                <a:gd name="connsiteX25" fmla="*/ 998858 w 1463838"/>
                <a:gd name="connsiteY25" fmla="*/ 445167 h 1460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63838" h="1460312">
                  <a:moveTo>
                    <a:pt x="58612" y="1015784"/>
                  </a:moveTo>
                  <a:cubicBezTo>
                    <a:pt x="31948" y="954316"/>
                    <a:pt x="17452" y="891504"/>
                    <a:pt x="5975" y="827932"/>
                  </a:cubicBezTo>
                  <a:cubicBezTo>
                    <a:pt x="-2698" y="779892"/>
                    <a:pt x="36" y="731164"/>
                    <a:pt x="2103" y="682930"/>
                  </a:cubicBezTo>
                  <a:cubicBezTo>
                    <a:pt x="4681" y="622844"/>
                    <a:pt x="17285" y="564151"/>
                    <a:pt x="35690" y="506622"/>
                  </a:cubicBezTo>
                  <a:cubicBezTo>
                    <a:pt x="65779" y="412569"/>
                    <a:pt x="112839" y="328129"/>
                    <a:pt x="177120" y="253521"/>
                  </a:cubicBezTo>
                  <a:cubicBezTo>
                    <a:pt x="260211" y="157085"/>
                    <a:pt x="361459" y="86083"/>
                    <a:pt x="481370" y="42765"/>
                  </a:cubicBezTo>
                  <a:cubicBezTo>
                    <a:pt x="536333" y="22909"/>
                    <a:pt x="592488" y="9117"/>
                    <a:pt x="651535" y="4796"/>
                  </a:cubicBezTo>
                  <a:cubicBezTo>
                    <a:pt x="681332" y="2617"/>
                    <a:pt x="711086" y="-258"/>
                    <a:pt x="740947" y="19"/>
                  </a:cubicBezTo>
                  <a:cubicBezTo>
                    <a:pt x="913437" y="1605"/>
                    <a:pt x="1066682" y="56939"/>
                    <a:pt x="1199149" y="167483"/>
                  </a:cubicBezTo>
                  <a:cubicBezTo>
                    <a:pt x="1330128" y="276786"/>
                    <a:pt x="1413253" y="415617"/>
                    <a:pt x="1447780" y="582670"/>
                  </a:cubicBezTo>
                  <a:cubicBezTo>
                    <a:pt x="1461904" y="651010"/>
                    <a:pt x="1468048" y="720529"/>
                    <a:pt x="1460743" y="790256"/>
                  </a:cubicBezTo>
                  <a:cubicBezTo>
                    <a:pt x="1433874" y="1046734"/>
                    <a:pt x="1308654" y="1240005"/>
                    <a:pt x="1085547" y="1369440"/>
                  </a:cubicBezTo>
                  <a:cubicBezTo>
                    <a:pt x="1014390" y="1410719"/>
                    <a:pt x="937539" y="1437580"/>
                    <a:pt x="856527" y="1450114"/>
                  </a:cubicBezTo>
                  <a:cubicBezTo>
                    <a:pt x="630786" y="1485046"/>
                    <a:pt x="428789" y="1430466"/>
                    <a:pt x="253793" y="1282870"/>
                  </a:cubicBezTo>
                  <a:cubicBezTo>
                    <a:pt x="167934" y="1210455"/>
                    <a:pt x="104383" y="1120566"/>
                    <a:pt x="58612" y="1015784"/>
                  </a:cubicBezTo>
                  <a:moveTo>
                    <a:pt x="998858" y="445167"/>
                  </a:moveTo>
                  <a:cubicBezTo>
                    <a:pt x="993424" y="440642"/>
                    <a:pt x="987989" y="436116"/>
                    <a:pt x="982558" y="431588"/>
                  </a:cubicBezTo>
                  <a:cubicBezTo>
                    <a:pt x="900405" y="363137"/>
                    <a:pt x="805630" y="331642"/>
                    <a:pt x="699407" y="341166"/>
                  </a:cubicBezTo>
                  <a:cubicBezTo>
                    <a:pt x="572489" y="352545"/>
                    <a:pt x="474429" y="414669"/>
                    <a:pt x="403345" y="519938"/>
                  </a:cubicBezTo>
                  <a:cubicBezTo>
                    <a:pt x="369562" y="569971"/>
                    <a:pt x="350131" y="626788"/>
                    <a:pt x="342560" y="685053"/>
                  </a:cubicBezTo>
                  <a:cubicBezTo>
                    <a:pt x="337402" y="724741"/>
                    <a:pt x="338553" y="766525"/>
                    <a:pt x="348909" y="808071"/>
                  </a:cubicBezTo>
                  <a:cubicBezTo>
                    <a:pt x="371127" y="897209"/>
                    <a:pt x="413387" y="972695"/>
                    <a:pt x="484705" y="1030237"/>
                  </a:cubicBezTo>
                  <a:cubicBezTo>
                    <a:pt x="576889" y="1104620"/>
                    <a:pt x="681993" y="1133949"/>
                    <a:pt x="799712" y="1113275"/>
                  </a:cubicBezTo>
                  <a:cubicBezTo>
                    <a:pt x="885471" y="1098215"/>
                    <a:pt x="957201" y="1057815"/>
                    <a:pt x="1017058" y="994732"/>
                  </a:cubicBezTo>
                  <a:cubicBezTo>
                    <a:pt x="1091071" y="916728"/>
                    <a:pt x="1123470" y="822266"/>
                    <a:pt x="1121586" y="717210"/>
                  </a:cubicBezTo>
                  <a:cubicBezTo>
                    <a:pt x="1119696" y="611816"/>
                    <a:pt x="1076639" y="522008"/>
                    <a:pt x="998858" y="445167"/>
                  </a:cubicBezTo>
                  <a:close/>
                </a:path>
              </a:pathLst>
            </a:custGeom>
            <a:solidFill>
              <a:srgbClr val="F4B523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" name="자유형: 도형 29">
              <a:extLst>
                <a:ext uri="{FF2B5EF4-FFF2-40B4-BE49-F238E27FC236}">
                  <a16:creationId xmlns:a16="http://schemas.microsoft.com/office/drawing/2014/main" id="{A7FFD2BA-1569-AE7F-32E8-08828D9A27BF}"/>
                </a:ext>
              </a:extLst>
            </p:cNvPr>
            <p:cNvSpPr/>
            <p:nvPr/>
          </p:nvSpPr>
          <p:spPr>
            <a:xfrm>
              <a:off x="8891635" y="1659020"/>
              <a:ext cx="738582" cy="2439783"/>
            </a:xfrm>
            <a:custGeom>
              <a:avLst/>
              <a:gdLst>
                <a:gd name="connsiteX0" fmla="*/ 47 w 738582"/>
                <a:gd name="connsiteY0" fmla="*/ 850530 h 2439783"/>
                <a:gd name="connsiteX1" fmla="*/ 74 w 738582"/>
                <a:gd name="connsiteY1" fmla="*/ 50849 h 2439783"/>
                <a:gd name="connsiteX2" fmla="*/ 49713 w 738582"/>
                <a:gd name="connsiteY2" fmla="*/ 40 h 2439783"/>
                <a:gd name="connsiteX3" fmla="*/ 328684 w 738582"/>
                <a:gd name="connsiteY3" fmla="*/ 40 h 2439783"/>
                <a:gd name="connsiteX4" fmla="*/ 349916 w 738582"/>
                <a:gd name="connsiteY4" fmla="*/ 324 h 2439783"/>
                <a:gd name="connsiteX5" fmla="*/ 377074 w 738582"/>
                <a:gd name="connsiteY5" fmla="*/ 27963 h 2439783"/>
                <a:gd name="connsiteX6" fmla="*/ 377340 w 738582"/>
                <a:gd name="connsiteY6" fmla="*/ 54524 h 2439783"/>
                <a:gd name="connsiteX7" fmla="*/ 377393 w 738582"/>
                <a:gd name="connsiteY7" fmla="*/ 487574 h 2439783"/>
                <a:gd name="connsiteX8" fmla="*/ 420576 w 738582"/>
                <a:gd name="connsiteY8" fmla="*/ 531457 h 2439783"/>
                <a:gd name="connsiteX9" fmla="*/ 683575 w 738582"/>
                <a:gd name="connsiteY9" fmla="*/ 531503 h 2439783"/>
                <a:gd name="connsiteX10" fmla="*/ 704834 w 738582"/>
                <a:gd name="connsiteY10" fmla="*/ 531596 h 2439783"/>
                <a:gd name="connsiteX11" fmla="*/ 738370 w 738582"/>
                <a:gd name="connsiteY11" fmla="*/ 566431 h 2439783"/>
                <a:gd name="connsiteX12" fmla="*/ 738396 w 738582"/>
                <a:gd name="connsiteY12" fmla="*/ 808193 h 2439783"/>
                <a:gd name="connsiteX13" fmla="*/ 701778 w 738582"/>
                <a:gd name="connsiteY13" fmla="*/ 845242 h 2439783"/>
                <a:gd name="connsiteX14" fmla="*/ 430779 w 738582"/>
                <a:gd name="connsiteY14" fmla="*/ 845367 h 2439783"/>
                <a:gd name="connsiteX15" fmla="*/ 377367 w 738582"/>
                <a:gd name="connsiteY15" fmla="*/ 897677 h 2439783"/>
                <a:gd name="connsiteX16" fmla="*/ 377340 w 738582"/>
                <a:gd name="connsiteY16" fmla="*/ 2382795 h 2439783"/>
                <a:gd name="connsiteX17" fmla="*/ 376729 w 738582"/>
                <a:gd name="connsiteY17" fmla="*/ 2417314 h 2439783"/>
                <a:gd name="connsiteX18" fmla="*/ 355071 w 738582"/>
                <a:gd name="connsiteY18" fmla="*/ 2439184 h 2439783"/>
                <a:gd name="connsiteX19" fmla="*/ 333812 w 738582"/>
                <a:gd name="connsiteY19" fmla="*/ 2439742 h 2439783"/>
                <a:gd name="connsiteX20" fmla="*/ 44239 w 738582"/>
                <a:gd name="connsiteY20" fmla="*/ 2439769 h 2439783"/>
                <a:gd name="connsiteX21" fmla="*/ 30952 w 738582"/>
                <a:gd name="connsiteY21" fmla="*/ 2439636 h 2439783"/>
                <a:gd name="connsiteX22" fmla="*/ 286 w 738582"/>
                <a:gd name="connsiteY22" fmla="*/ 2410033 h 2439783"/>
                <a:gd name="connsiteX23" fmla="*/ 74 w 738582"/>
                <a:gd name="connsiteY23" fmla="*/ 2378171 h 2439783"/>
                <a:gd name="connsiteX24" fmla="*/ 47 w 738582"/>
                <a:gd name="connsiteY24" fmla="*/ 850530 h 243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38582" h="2439783">
                  <a:moveTo>
                    <a:pt x="47" y="850530"/>
                  </a:moveTo>
                  <a:cubicBezTo>
                    <a:pt x="47" y="582197"/>
                    <a:pt x="47" y="316522"/>
                    <a:pt x="74" y="50849"/>
                  </a:cubicBezTo>
                  <a:cubicBezTo>
                    <a:pt x="74" y="117"/>
                    <a:pt x="127" y="61"/>
                    <a:pt x="49713" y="40"/>
                  </a:cubicBezTo>
                  <a:cubicBezTo>
                    <a:pt x="142721" y="0"/>
                    <a:pt x="235702" y="24"/>
                    <a:pt x="328684" y="40"/>
                  </a:cubicBezTo>
                  <a:cubicBezTo>
                    <a:pt x="335779" y="40"/>
                    <a:pt x="342874" y="-157"/>
                    <a:pt x="349916" y="324"/>
                  </a:cubicBezTo>
                  <a:cubicBezTo>
                    <a:pt x="371148" y="1770"/>
                    <a:pt x="375772" y="6412"/>
                    <a:pt x="377074" y="27963"/>
                  </a:cubicBezTo>
                  <a:cubicBezTo>
                    <a:pt x="377605" y="36791"/>
                    <a:pt x="377340" y="45669"/>
                    <a:pt x="377340" y="54524"/>
                  </a:cubicBezTo>
                  <a:cubicBezTo>
                    <a:pt x="377367" y="198875"/>
                    <a:pt x="377314" y="343223"/>
                    <a:pt x="377393" y="487574"/>
                  </a:cubicBezTo>
                  <a:cubicBezTo>
                    <a:pt x="377420" y="529435"/>
                    <a:pt x="379360" y="531404"/>
                    <a:pt x="420576" y="531457"/>
                  </a:cubicBezTo>
                  <a:cubicBezTo>
                    <a:pt x="508242" y="531569"/>
                    <a:pt x="595909" y="531495"/>
                    <a:pt x="683575" y="531503"/>
                  </a:cubicBezTo>
                  <a:cubicBezTo>
                    <a:pt x="690670" y="531503"/>
                    <a:pt x="697766" y="531396"/>
                    <a:pt x="704834" y="531596"/>
                  </a:cubicBezTo>
                  <a:cubicBezTo>
                    <a:pt x="733879" y="532419"/>
                    <a:pt x="738237" y="536432"/>
                    <a:pt x="738370" y="566431"/>
                  </a:cubicBezTo>
                  <a:cubicBezTo>
                    <a:pt x="738662" y="647016"/>
                    <a:pt x="738636" y="727606"/>
                    <a:pt x="738396" y="808193"/>
                  </a:cubicBezTo>
                  <a:cubicBezTo>
                    <a:pt x="738317" y="841224"/>
                    <a:pt x="734437" y="845149"/>
                    <a:pt x="701778" y="845242"/>
                  </a:cubicBezTo>
                  <a:cubicBezTo>
                    <a:pt x="611428" y="845494"/>
                    <a:pt x="521103" y="845338"/>
                    <a:pt x="430779" y="845367"/>
                  </a:cubicBezTo>
                  <a:cubicBezTo>
                    <a:pt x="377420" y="845385"/>
                    <a:pt x="377367" y="845407"/>
                    <a:pt x="377367" y="897677"/>
                  </a:cubicBezTo>
                  <a:cubicBezTo>
                    <a:pt x="377340" y="1392718"/>
                    <a:pt x="377367" y="1887759"/>
                    <a:pt x="377340" y="2382795"/>
                  </a:cubicBezTo>
                  <a:cubicBezTo>
                    <a:pt x="377340" y="2394301"/>
                    <a:pt x="377207" y="2405834"/>
                    <a:pt x="376729" y="2417314"/>
                  </a:cubicBezTo>
                  <a:cubicBezTo>
                    <a:pt x="376171" y="2431026"/>
                    <a:pt x="368783" y="2438413"/>
                    <a:pt x="355071" y="2439184"/>
                  </a:cubicBezTo>
                  <a:cubicBezTo>
                    <a:pt x="348003" y="2439556"/>
                    <a:pt x="340908" y="2439742"/>
                    <a:pt x="333812" y="2439742"/>
                  </a:cubicBezTo>
                  <a:cubicBezTo>
                    <a:pt x="237297" y="2439795"/>
                    <a:pt x="140755" y="2439769"/>
                    <a:pt x="44239" y="2439769"/>
                  </a:cubicBezTo>
                  <a:cubicBezTo>
                    <a:pt x="39801" y="2439769"/>
                    <a:pt x="35364" y="2439848"/>
                    <a:pt x="30952" y="2439636"/>
                  </a:cubicBezTo>
                  <a:cubicBezTo>
                    <a:pt x="5973" y="2438546"/>
                    <a:pt x="1376" y="2434241"/>
                    <a:pt x="286" y="2410033"/>
                  </a:cubicBezTo>
                  <a:cubicBezTo>
                    <a:pt x="-192" y="2399430"/>
                    <a:pt x="74" y="2388800"/>
                    <a:pt x="74" y="2378171"/>
                  </a:cubicBezTo>
                  <a:cubicBezTo>
                    <a:pt x="47" y="1869838"/>
                    <a:pt x="47" y="1361513"/>
                    <a:pt x="47" y="850530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" name="자유형: 도형 30">
              <a:extLst>
                <a:ext uri="{FF2B5EF4-FFF2-40B4-BE49-F238E27FC236}">
                  <a16:creationId xmlns:a16="http://schemas.microsoft.com/office/drawing/2014/main" id="{CEC39BE6-35D1-DB3F-9BFA-8A13A696D0E8}"/>
                </a:ext>
              </a:extLst>
            </p:cNvPr>
            <p:cNvSpPr/>
            <p:nvPr/>
          </p:nvSpPr>
          <p:spPr>
            <a:xfrm>
              <a:off x="4469576" y="3167560"/>
              <a:ext cx="2300828" cy="750282"/>
            </a:xfrm>
            <a:custGeom>
              <a:avLst/>
              <a:gdLst>
                <a:gd name="connsiteX0" fmla="*/ 961630 w 2300828"/>
                <a:gd name="connsiteY0" fmla="*/ 0 h 750282"/>
                <a:gd name="connsiteX1" fmla="*/ 1074169 w 2300828"/>
                <a:gd name="connsiteY1" fmla="*/ 12413 h 750282"/>
                <a:gd name="connsiteX2" fmla="*/ 1324414 w 2300828"/>
                <a:gd name="connsiteY2" fmla="*/ 2408 h 750282"/>
                <a:gd name="connsiteX3" fmla="*/ 1337142 w 2300828"/>
                <a:gd name="connsiteY3" fmla="*/ 1456 h 750282"/>
                <a:gd name="connsiteX4" fmla="*/ 1339295 w 2300828"/>
                <a:gd name="connsiteY4" fmla="*/ 376142 h 750282"/>
                <a:gd name="connsiteX5" fmla="*/ 1339321 w 2300828"/>
                <a:gd name="connsiteY5" fmla="*/ 386766 h 750282"/>
                <a:gd name="connsiteX6" fmla="*/ 1379235 w 2300828"/>
                <a:gd name="connsiteY6" fmla="*/ 425979 h 750282"/>
                <a:gd name="connsiteX7" fmla="*/ 2245245 w 2300828"/>
                <a:gd name="connsiteY7" fmla="*/ 426069 h 750282"/>
                <a:gd name="connsiteX8" fmla="*/ 2277107 w 2300828"/>
                <a:gd name="connsiteY8" fmla="*/ 426606 h 750282"/>
                <a:gd name="connsiteX9" fmla="*/ 2300464 w 2300828"/>
                <a:gd name="connsiteY9" fmla="*/ 449281 h 750282"/>
                <a:gd name="connsiteX10" fmla="*/ 2300571 w 2300828"/>
                <a:gd name="connsiteY10" fmla="*/ 728185 h 750282"/>
                <a:gd name="connsiteX11" fmla="*/ 2278701 w 2300828"/>
                <a:gd name="connsiteY11" fmla="*/ 749731 h 750282"/>
                <a:gd name="connsiteX12" fmla="*/ 2254811 w 2300828"/>
                <a:gd name="connsiteY12" fmla="*/ 750262 h 750282"/>
                <a:gd name="connsiteX13" fmla="*/ 47257 w 2300828"/>
                <a:gd name="connsiteY13" fmla="*/ 750262 h 750282"/>
                <a:gd name="connsiteX14" fmla="*/ 35 w 2300828"/>
                <a:gd name="connsiteY14" fmla="*/ 702387 h 750282"/>
                <a:gd name="connsiteX15" fmla="*/ 35 w 2300828"/>
                <a:gd name="connsiteY15" fmla="*/ 473928 h 750282"/>
                <a:gd name="connsiteX16" fmla="*/ 567 w 2300828"/>
                <a:gd name="connsiteY16" fmla="*/ 450041 h 750282"/>
                <a:gd name="connsiteX17" fmla="*/ 23447 w 2300828"/>
                <a:gd name="connsiteY17" fmla="*/ 426686 h 750282"/>
                <a:gd name="connsiteX18" fmla="*/ 55308 w 2300828"/>
                <a:gd name="connsiteY18" fmla="*/ 426072 h 750282"/>
                <a:gd name="connsiteX19" fmla="*/ 910688 w 2300828"/>
                <a:gd name="connsiteY19" fmla="*/ 426040 h 750282"/>
                <a:gd name="connsiteX20" fmla="*/ 961975 w 2300828"/>
                <a:gd name="connsiteY20" fmla="*/ 374274 h 750282"/>
                <a:gd name="connsiteX21" fmla="*/ 961630 w 2300828"/>
                <a:gd name="connsiteY21" fmla="*/ 0 h 750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300828" h="750282">
                  <a:moveTo>
                    <a:pt x="961630" y="0"/>
                  </a:moveTo>
                  <a:cubicBezTo>
                    <a:pt x="999099" y="2607"/>
                    <a:pt x="1036568" y="8267"/>
                    <a:pt x="1074169" y="12413"/>
                  </a:cubicBezTo>
                  <a:cubicBezTo>
                    <a:pt x="1158036" y="21655"/>
                    <a:pt x="1241450" y="16935"/>
                    <a:pt x="1324414" y="2408"/>
                  </a:cubicBezTo>
                  <a:cubicBezTo>
                    <a:pt x="1327895" y="1802"/>
                    <a:pt x="1331429" y="1682"/>
                    <a:pt x="1337142" y="1456"/>
                  </a:cubicBezTo>
                  <a:cubicBezTo>
                    <a:pt x="1339321" y="126432"/>
                    <a:pt x="1339295" y="251286"/>
                    <a:pt x="1339295" y="376142"/>
                  </a:cubicBezTo>
                  <a:cubicBezTo>
                    <a:pt x="1339295" y="379685"/>
                    <a:pt x="1339268" y="383227"/>
                    <a:pt x="1339321" y="386766"/>
                  </a:cubicBezTo>
                  <a:cubicBezTo>
                    <a:pt x="1339747" y="422798"/>
                    <a:pt x="1342617" y="425965"/>
                    <a:pt x="1379235" y="425979"/>
                  </a:cubicBezTo>
                  <a:cubicBezTo>
                    <a:pt x="1667905" y="426080"/>
                    <a:pt x="1956575" y="426040"/>
                    <a:pt x="2245245" y="426069"/>
                  </a:cubicBezTo>
                  <a:cubicBezTo>
                    <a:pt x="2255874" y="426069"/>
                    <a:pt x="2266530" y="425707"/>
                    <a:pt x="2277107" y="426606"/>
                  </a:cubicBezTo>
                  <a:cubicBezTo>
                    <a:pt x="2294220" y="428059"/>
                    <a:pt x="2300359" y="432680"/>
                    <a:pt x="2300464" y="449281"/>
                  </a:cubicBezTo>
                  <a:cubicBezTo>
                    <a:pt x="2301050" y="542246"/>
                    <a:pt x="2300810" y="635217"/>
                    <a:pt x="2300571" y="728185"/>
                  </a:cubicBezTo>
                  <a:cubicBezTo>
                    <a:pt x="2300544" y="741971"/>
                    <a:pt x="2292360" y="749120"/>
                    <a:pt x="2278701" y="749731"/>
                  </a:cubicBezTo>
                  <a:cubicBezTo>
                    <a:pt x="2270729" y="750076"/>
                    <a:pt x="2262757" y="750262"/>
                    <a:pt x="2254811" y="750262"/>
                  </a:cubicBezTo>
                  <a:cubicBezTo>
                    <a:pt x="1518960" y="750289"/>
                    <a:pt x="783108" y="750289"/>
                    <a:pt x="47257" y="750262"/>
                  </a:cubicBezTo>
                  <a:cubicBezTo>
                    <a:pt x="886" y="750262"/>
                    <a:pt x="88" y="749385"/>
                    <a:pt x="35" y="702387"/>
                  </a:cubicBezTo>
                  <a:cubicBezTo>
                    <a:pt x="-18" y="626235"/>
                    <a:pt x="8" y="550080"/>
                    <a:pt x="35" y="473928"/>
                  </a:cubicBezTo>
                  <a:cubicBezTo>
                    <a:pt x="35" y="465961"/>
                    <a:pt x="-204" y="457944"/>
                    <a:pt x="567" y="450041"/>
                  </a:cubicBezTo>
                  <a:cubicBezTo>
                    <a:pt x="2241" y="433018"/>
                    <a:pt x="6705" y="428251"/>
                    <a:pt x="23447" y="426686"/>
                  </a:cubicBezTo>
                  <a:cubicBezTo>
                    <a:pt x="33996" y="425697"/>
                    <a:pt x="44679" y="426072"/>
                    <a:pt x="55308" y="426072"/>
                  </a:cubicBezTo>
                  <a:cubicBezTo>
                    <a:pt x="340444" y="426045"/>
                    <a:pt x="625553" y="426058"/>
                    <a:pt x="910688" y="426040"/>
                  </a:cubicBezTo>
                  <a:cubicBezTo>
                    <a:pt x="961922" y="426037"/>
                    <a:pt x="962002" y="425984"/>
                    <a:pt x="961975" y="374274"/>
                  </a:cubicBezTo>
                  <a:cubicBezTo>
                    <a:pt x="961922" y="250305"/>
                    <a:pt x="961763" y="126337"/>
                    <a:pt x="961630" y="0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" name="자유형: 도형 31">
              <a:extLst>
                <a:ext uri="{FF2B5EF4-FFF2-40B4-BE49-F238E27FC236}">
                  <a16:creationId xmlns:a16="http://schemas.microsoft.com/office/drawing/2014/main" id="{43325299-71A2-0A1D-3878-6DEDEF78C016}"/>
                </a:ext>
              </a:extLst>
            </p:cNvPr>
            <p:cNvSpPr/>
            <p:nvPr/>
          </p:nvSpPr>
          <p:spPr>
            <a:xfrm>
              <a:off x="1893131" y="3139561"/>
              <a:ext cx="1440380" cy="1441994"/>
            </a:xfrm>
            <a:custGeom>
              <a:avLst/>
              <a:gdLst>
                <a:gd name="connsiteX0" fmla="*/ 43465 w 1440380"/>
                <a:gd name="connsiteY0" fmla="*/ 1157919 h 1441994"/>
                <a:gd name="connsiteX1" fmla="*/ 177901 w 1440380"/>
                <a:gd name="connsiteY1" fmla="*/ 1101529 h 1441994"/>
                <a:gd name="connsiteX2" fmla="*/ 892587 w 1440380"/>
                <a:gd name="connsiteY2" fmla="*/ 1101822 h 1441994"/>
                <a:gd name="connsiteX3" fmla="*/ 1035951 w 1440380"/>
                <a:gd name="connsiteY3" fmla="*/ 1048940 h 1441994"/>
                <a:gd name="connsiteX4" fmla="*/ 1099622 w 1440380"/>
                <a:gd name="connsiteY4" fmla="*/ 913282 h 1441994"/>
                <a:gd name="connsiteX5" fmla="*/ 1099861 w 1440380"/>
                <a:gd name="connsiteY5" fmla="*/ 838902 h 1441994"/>
                <a:gd name="connsiteX6" fmla="*/ 1099888 w 1440380"/>
                <a:gd name="connsiteY6" fmla="*/ 180018 h 1441994"/>
                <a:gd name="connsiteX7" fmla="*/ 1171318 w 1440380"/>
                <a:gd name="connsiteY7" fmla="*/ 33310 h 1441994"/>
                <a:gd name="connsiteX8" fmla="*/ 1347475 w 1440380"/>
                <a:gd name="connsiteY8" fmla="*/ 19513 h 1441994"/>
                <a:gd name="connsiteX9" fmla="*/ 1439898 w 1440380"/>
                <a:gd name="connsiteY9" fmla="*/ 166490 h 1441994"/>
                <a:gd name="connsiteX10" fmla="*/ 1439473 w 1440380"/>
                <a:gd name="connsiteY10" fmla="*/ 934301 h 1441994"/>
                <a:gd name="connsiteX11" fmla="*/ 1358503 w 1440380"/>
                <a:gd name="connsiteY11" fmla="*/ 1191986 h 1441994"/>
                <a:gd name="connsiteX12" fmla="*/ 996330 w 1440380"/>
                <a:gd name="connsiteY12" fmla="*/ 1433754 h 1441994"/>
                <a:gd name="connsiteX13" fmla="*/ 917273 w 1440380"/>
                <a:gd name="connsiteY13" fmla="*/ 1441566 h 1441994"/>
                <a:gd name="connsiteX14" fmla="*/ 176035 w 1440380"/>
                <a:gd name="connsiteY14" fmla="*/ 1441859 h 1441994"/>
                <a:gd name="connsiteX15" fmla="*/ 1808 w 1440380"/>
                <a:gd name="connsiteY15" fmla="*/ 1292382 h 1441994"/>
                <a:gd name="connsiteX16" fmla="*/ 43465 w 1440380"/>
                <a:gd name="connsiteY16" fmla="*/ 1157919 h 1441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40380" h="1441994">
                  <a:moveTo>
                    <a:pt x="43465" y="1157919"/>
                  </a:moveTo>
                  <a:cubicBezTo>
                    <a:pt x="80949" y="1118377"/>
                    <a:pt x="125200" y="1101397"/>
                    <a:pt x="177901" y="1101529"/>
                  </a:cubicBezTo>
                  <a:cubicBezTo>
                    <a:pt x="416126" y="1102141"/>
                    <a:pt x="654354" y="1101716"/>
                    <a:pt x="892587" y="1101822"/>
                  </a:cubicBezTo>
                  <a:cubicBezTo>
                    <a:pt x="946956" y="1101822"/>
                    <a:pt x="995533" y="1086356"/>
                    <a:pt x="1035951" y="1048940"/>
                  </a:cubicBezTo>
                  <a:cubicBezTo>
                    <a:pt x="1075440" y="1012375"/>
                    <a:pt x="1097523" y="967306"/>
                    <a:pt x="1099622" y="913282"/>
                  </a:cubicBezTo>
                  <a:cubicBezTo>
                    <a:pt x="1100579" y="888515"/>
                    <a:pt x="1099861" y="863695"/>
                    <a:pt x="1099861" y="838902"/>
                  </a:cubicBezTo>
                  <a:cubicBezTo>
                    <a:pt x="1099861" y="619276"/>
                    <a:pt x="1099888" y="399647"/>
                    <a:pt x="1099888" y="180018"/>
                  </a:cubicBezTo>
                  <a:cubicBezTo>
                    <a:pt x="1099888" y="119505"/>
                    <a:pt x="1121386" y="68845"/>
                    <a:pt x="1171318" y="33310"/>
                  </a:cubicBezTo>
                  <a:cubicBezTo>
                    <a:pt x="1226751" y="-6130"/>
                    <a:pt x="1287764" y="-10310"/>
                    <a:pt x="1347475" y="19513"/>
                  </a:cubicBezTo>
                  <a:cubicBezTo>
                    <a:pt x="1406256" y="48867"/>
                    <a:pt x="1439818" y="98610"/>
                    <a:pt x="1439898" y="166490"/>
                  </a:cubicBezTo>
                  <a:cubicBezTo>
                    <a:pt x="1440190" y="422429"/>
                    <a:pt x="1441014" y="678373"/>
                    <a:pt x="1439473" y="934301"/>
                  </a:cubicBezTo>
                  <a:cubicBezTo>
                    <a:pt x="1438915" y="1027602"/>
                    <a:pt x="1408886" y="1113700"/>
                    <a:pt x="1358503" y="1191986"/>
                  </a:cubicBezTo>
                  <a:cubicBezTo>
                    <a:pt x="1272989" y="1324881"/>
                    <a:pt x="1151946" y="1405692"/>
                    <a:pt x="996330" y="1433754"/>
                  </a:cubicBezTo>
                  <a:cubicBezTo>
                    <a:pt x="970341" y="1438457"/>
                    <a:pt x="943661" y="1441513"/>
                    <a:pt x="917273" y="1441566"/>
                  </a:cubicBezTo>
                  <a:cubicBezTo>
                    <a:pt x="670202" y="1442151"/>
                    <a:pt x="423117" y="1442018"/>
                    <a:pt x="176035" y="1441859"/>
                  </a:cubicBezTo>
                  <a:cubicBezTo>
                    <a:pt x="83245" y="1441805"/>
                    <a:pt x="15453" y="1384061"/>
                    <a:pt x="1808" y="1292382"/>
                  </a:cubicBezTo>
                  <a:cubicBezTo>
                    <a:pt x="-5665" y="1242211"/>
                    <a:pt x="10378" y="1198125"/>
                    <a:pt x="43465" y="1157919"/>
                  </a:cubicBezTo>
                  <a:close/>
                </a:path>
              </a:pathLst>
            </a:custGeom>
            <a:solidFill>
              <a:srgbClr val="2695D3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" name="자유형: 도형 32">
              <a:extLst>
                <a:ext uri="{FF2B5EF4-FFF2-40B4-BE49-F238E27FC236}">
                  <a16:creationId xmlns:a16="http://schemas.microsoft.com/office/drawing/2014/main" id="{DA473A99-F867-6C9E-1518-DB2D0C2F1673}"/>
                </a:ext>
              </a:extLst>
            </p:cNvPr>
            <p:cNvSpPr/>
            <p:nvPr/>
          </p:nvSpPr>
          <p:spPr>
            <a:xfrm>
              <a:off x="8437083" y="4714787"/>
              <a:ext cx="609653" cy="643566"/>
            </a:xfrm>
            <a:custGeom>
              <a:avLst/>
              <a:gdLst>
                <a:gd name="connsiteX0" fmla="*/ 248734 w 609653"/>
                <a:gd name="connsiteY0" fmla="*/ 6277 h 643566"/>
                <a:gd name="connsiteX1" fmla="*/ 466133 w 609653"/>
                <a:gd name="connsiteY1" fmla="*/ 31814 h 643566"/>
                <a:gd name="connsiteX2" fmla="*/ 593394 w 609653"/>
                <a:gd name="connsiteY2" fmla="*/ 151954 h 643566"/>
                <a:gd name="connsiteX3" fmla="*/ 606176 w 609653"/>
                <a:gd name="connsiteY3" fmla="*/ 181079 h 643566"/>
                <a:gd name="connsiteX4" fmla="*/ 590232 w 609653"/>
                <a:gd name="connsiteY4" fmla="*/ 207201 h 643566"/>
                <a:gd name="connsiteX5" fmla="*/ 582260 w 609653"/>
                <a:gd name="connsiteY5" fmla="*/ 207467 h 643566"/>
                <a:gd name="connsiteX6" fmla="*/ 494647 w 609653"/>
                <a:gd name="connsiteY6" fmla="*/ 207573 h 643566"/>
                <a:gd name="connsiteX7" fmla="*/ 457204 w 609653"/>
                <a:gd name="connsiteY7" fmla="*/ 187802 h 643566"/>
                <a:gd name="connsiteX8" fmla="*/ 166860 w 609653"/>
                <a:gd name="connsiteY8" fmla="*/ 195641 h 643566"/>
                <a:gd name="connsiteX9" fmla="*/ 163778 w 609653"/>
                <a:gd name="connsiteY9" fmla="*/ 442963 h 643566"/>
                <a:gd name="connsiteX10" fmla="*/ 425529 w 609653"/>
                <a:gd name="connsiteY10" fmla="*/ 491831 h 643566"/>
                <a:gd name="connsiteX11" fmla="*/ 455078 w 609653"/>
                <a:gd name="connsiteY11" fmla="*/ 458189 h 643566"/>
                <a:gd name="connsiteX12" fmla="*/ 494274 w 609653"/>
                <a:gd name="connsiteY12" fmla="*/ 436213 h 643566"/>
                <a:gd name="connsiteX13" fmla="*/ 587202 w 609653"/>
                <a:gd name="connsiteY13" fmla="*/ 436665 h 643566"/>
                <a:gd name="connsiteX14" fmla="*/ 605326 w 609653"/>
                <a:gd name="connsiteY14" fmla="*/ 464886 h 643566"/>
                <a:gd name="connsiteX15" fmla="*/ 463555 w 609653"/>
                <a:gd name="connsiteY15" fmla="*/ 612423 h 643566"/>
                <a:gd name="connsiteX16" fmla="*/ 89132 w 609653"/>
                <a:gd name="connsiteY16" fmla="*/ 551091 h 643566"/>
                <a:gd name="connsiteX17" fmla="*/ 2104 w 609653"/>
                <a:gd name="connsiteY17" fmla="*/ 361860 h 643566"/>
                <a:gd name="connsiteX18" fmla="*/ 23708 w 609653"/>
                <a:gd name="connsiteY18" fmla="*/ 192692 h 643566"/>
                <a:gd name="connsiteX19" fmla="*/ 203293 w 609653"/>
                <a:gd name="connsiteY19" fmla="*/ 19564 h 643566"/>
                <a:gd name="connsiteX20" fmla="*/ 248734 w 609653"/>
                <a:gd name="connsiteY20" fmla="*/ 6277 h 643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9653" h="643566">
                  <a:moveTo>
                    <a:pt x="248734" y="6277"/>
                  </a:moveTo>
                  <a:cubicBezTo>
                    <a:pt x="325160" y="-5947"/>
                    <a:pt x="397360" y="-1775"/>
                    <a:pt x="466133" y="31814"/>
                  </a:cubicBezTo>
                  <a:cubicBezTo>
                    <a:pt x="521087" y="58627"/>
                    <a:pt x="563605" y="98594"/>
                    <a:pt x="593394" y="151954"/>
                  </a:cubicBezTo>
                  <a:cubicBezTo>
                    <a:pt x="598523" y="161175"/>
                    <a:pt x="602642" y="171114"/>
                    <a:pt x="606176" y="181079"/>
                  </a:cubicBezTo>
                  <a:cubicBezTo>
                    <a:pt x="612952" y="200265"/>
                    <a:pt x="609657" y="205261"/>
                    <a:pt x="590232" y="207201"/>
                  </a:cubicBezTo>
                  <a:cubicBezTo>
                    <a:pt x="587601" y="207467"/>
                    <a:pt x="584917" y="207467"/>
                    <a:pt x="582260" y="207467"/>
                  </a:cubicBezTo>
                  <a:cubicBezTo>
                    <a:pt x="553056" y="207467"/>
                    <a:pt x="523851" y="207148"/>
                    <a:pt x="494647" y="207573"/>
                  </a:cubicBezTo>
                  <a:cubicBezTo>
                    <a:pt x="478224" y="207812"/>
                    <a:pt x="465442" y="203029"/>
                    <a:pt x="457204" y="187802"/>
                  </a:cubicBezTo>
                  <a:cubicBezTo>
                    <a:pt x="406156" y="93333"/>
                    <a:pt x="230770" y="88549"/>
                    <a:pt x="166860" y="195641"/>
                  </a:cubicBezTo>
                  <a:cubicBezTo>
                    <a:pt x="118151" y="277249"/>
                    <a:pt x="118310" y="360558"/>
                    <a:pt x="163778" y="442963"/>
                  </a:cubicBezTo>
                  <a:cubicBezTo>
                    <a:pt x="217855" y="540966"/>
                    <a:pt x="357393" y="549151"/>
                    <a:pt x="425529" y="491831"/>
                  </a:cubicBezTo>
                  <a:cubicBezTo>
                    <a:pt x="436849" y="482318"/>
                    <a:pt x="447000" y="470599"/>
                    <a:pt x="455078" y="458189"/>
                  </a:cubicBezTo>
                  <a:cubicBezTo>
                    <a:pt x="464751" y="443334"/>
                    <a:pt x="476311" y="435814"/>
                    <a:pt x="494274" y="436213"/>
                  </a:cubicBezTo>
                  <a:cubicBezTo>
                    <a:pt x="525232" y="436904"/>
                    <a:pt x="556244" y="435867"/>
                    <a:pt x="587202" y="436665"/>
                  </a:cubicBezTo>
                  <a:cubicBezTo>
                    <a:pt x="610083" y="437249"/>
                    <a:pt x="614175" y="443441"/>
                    <a:pt x="605326" y="464886"/>
                  </a:cubicBezTo>
                  <a:cubicBezTo>
                    <a:pt x="577477" y="532542"/>
                    <a:pt x="530016" y="581730"/>
                    <a:pt x="463555" y="612423"/>
                  </a:cubicBezTo>
                  <a:cubicBezTo>
                    <a:pt x="344426" y="667404"/>
                    <a:pt x="185595" y="651167"/>
                    <a:pt x="89132" y="551091"/>
                  </a:cubicBezTo>
                  <a:cubicBezTo>
                    <a:pt x="38483" y="498554"/>
                    <a:pt x="9358" y="435469"/>
                    <a:pt x="2104" y="361860"/>
                  </a:cubicBezTo>
                  <a:cubicBezTo>
                    <a:pt x="-3689" y="303424"/>
                    <a:pt x="2157" y="247141"/>
                    <a:pt x="23708" y="192692"/>
                  </a:cubicBezTo>
                  <a:cubicBezTo>
                    <a:pt x="57297" y="107921"/>
                    <a:pt x="118124" y="50921"/>
                    <a:pt x="203293" y="19564"/>
                  </a:cubicBezTo>
                  <a:cubicBezTo>
                    <a:pt x="217377" y="14382"/>
                    <a:pt x="232072" y="10901"/>
                    <a:pt x="248734" y="6277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" name="자유형: 도형 36">
              <a:extLst>
                <a:ext uri="{FF2B5EF4-FFF2-40B4-BE49-F238E27FC236}">
                  <a16:creationId xmlns:a16="http://schemas.microsoft.com/office/drawing/2014/main" id="{C04B1D05-3605-EFC6-24E6-1EB010B398B8}"/>
                </a:ext>
              </a:extLst>
            </p:cNvPr>
            <p:cNvSpPr/>
            <p:nvPr/>
          </p:nvSpPr>
          <p:spPr>
            <a:xfrm>
              <a:off x="7650958" y="4719881"/>
              <a:ext cx="537931" cy="633323"/>
            </a:xfrm>
            <a:custGeom>
              <a:avLst/>
              <a:gdLst>
                <a:gd name="connsiteX0" fmla="*/ 490152 w 537931"/>
                <a:gd name="connsiteY0" fmla="*/ 84518 h 633323"/>
                <a:gd name="connsiteX1" fmla="*/ 358187 w 537931"/>
                <a:gd name="connsiteY1" fmla="*/ 295646 h 633323"/>
                <a:gd name="connsiteX2" fmla="*/ 359303 w 537931"/>
                <a:gd name="connsiteY2" fmla="*/ 344887 h 633323"/>
                <a:gd name="connsiteX3" fmla="*/ 464481 w 537931"/>
                <a:gd name="connsiteY3" fmla="*/ 507837 h 633323"/>
                <a:gd name="connsiteX4" fmla="*/ 524963 w 537931"/>
                <a:gd name="connsiteY4" fmla="*/ 601589 h 633323"/>
                <a:gd name="connsiteX5" fmla="*/ 537931 w 537931"/>
                <a:gd name="connsiteY5" fmla="*/ 628030 h 633323"/>
                <a:gd name="connsiteX6" fmla="*/ 508807 w 537931"/>
                <a:gd name="connsiteY6" fmla="*/ 632680 h 633323"/>
                <a:gd name="connsiteX7" fmla="*/ 423797 w 537931"/>
                <a:gd name="connsiteY7" fmla="*/ 633026 h 633323"/>
                <a:gd name="connsiteX8" fmla="*/ 381997 w 537931"/>
                <a:gd name="connsiteY8" fmla="*/ 610465 h 633323"/>
                <a:gd name="connsiteX9" fmla="*/ 294330 w 537931"/>
                <a:gd name="connsiteY9" fmla="*/ 474195 h 633323"/>
                <a:gd name="connsiteX10" fmla="*/ 261166 w 537931"/>
                <a:gd name="connsiteY10" fmla="*/ 433032 h 633323"/>
                <a:gd name="connsiteX11" fmla="*/ 240253 w 537931"/>
                <a:gd name="connsiteY11" fmla="*/ 460695 h 633323"/>
                <a:gd name="connsiteX12" fmla="*/ 155935 w 537931"/>
                <a:gd name="connsiteY12" fmla="*/ 605256 h 633323"/>
                <a:gd name="connsiteX13" fmla="*/ 106747 w 537931"/>
                <a:gd name="connsiteY13" fmla="*/ 633212 h 633323"/>
                <a:gd name="connsiteX14" fmla="*/ 29710 w 537931"/>
                <a:gd name="connsiteY14" fmla="*/ 632760 h 633323"/>
                <a:gd name="connsiteX15" fmla="*/ 0 w 537931"/>
                <a:gd name="connsiteY15" fmla="*/ 629518 h 633323"/>
                <a:gd name="connsiteX16" fmla="*/ 10258 w 537931"/>
                <a:gd name="connsiteY16" fmla="*/ 605548 h 633323"/>
                <a:gd name="connsiteX17" fmla="*/ 172570 w 537931"/>
                <a:gd name="connsiteY17" fmla="*/ 346747 h 633323"/>
                <a:gd name="connsiteX18" fmla="*/ 172517 w 537931"/>
                <a:gd name="connsiteY18" fmla="*/ 284193 h 633323"/>
                <a:gd name="connsiteX19" fmla="*/ 12224 w 537931"/>
                <a:gd name="connsiteY19" fmla="*/ 36686 h 633323"/>
                <a:gd name="connsiteX20" fmla="*/ 5236 w 537931"/>
                <a:gd name="connsiteY20" fmla="*/ 25392 h 633323"/>
                <a:gd name="connsiteX21" fmla="*/ 16768 w 537931"/>
                <a:gd name="connsiteY21" fmla="*/ 1715 h 633323"/>
                <a:gd name="connsiteX22" fmla="*/ 125640 w 537931"/>
                <a:gd name="connsiteY22" fmla="*/ 1874 h 633323"/>
                <a:gd name="connsiteX23" fmla="*/ 155164 w 537931"/>
                <a:gd name="connsiteY23" fmla="*/ 25924 h 633323"/>
                <a:gd name="connsiteX24" fmla="*/ 256144 w 537931"/>
                <a:gd name="connsiteY24" fmla="*/ 182097 h 633323"/>
                <a:gd name="connsiteX25" fmla="*/ 273656 w 537931"/>
                <a:gd name="connsiteY25" fmla="*/ 206066 h 633323"/>
                <a:gd name="connsiteX26" fmla="*/ 293347 w 537931"/>
                <a:gd name="connsiteY26" fmla="*/ 177128 h 633323"/>
                <a:gd name="connsiteX27" fmla="*/ 374264 w 537931"/>
                <a:gd name="connsiteY27" fmla="*/ 36739 h 633323"/>
                <a:gd name="connsiteX28" fmla="*/ 434879 w 537931"/>
                <a:gd name="connsiteY28" fmla="*/ 307 h 633323"/>
                <a:gd name="connsiteX29" fmla="*/ 506574 w 537931"/>
                <a:gd name="connsiteY29" fmla="*/ 891 h 633323"/>
                <a:gd name="connsiteX30" fmla="*/ 535354 w 537931"/>
                <a:gd name="connsiteY30" fmla="*/ 4133 h 633323"/>
                <a:gd name="connsiteX31" fmla="*/ 490152 w 537931"/>
                <a:gd name="connsiteY31" fmla="*/ 84518 h 633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37931" h="633323">
                  <a:moveTo>
                    <a:pt x="490152" y="84518"/>
                  </a:moveTo>
                  <a:cubicBezTo>
                    <a:pt x="445535" y="156002"/>
                    <a:pt x="402193" y="226050"/>
                    <a:pt x="358187" y="295646"/>
                  </a:cubicBezTo>
                  <a:cubicBezTo>
                    <a:pt x="347185" y="313025"/>
                    <a:pt x="348434" y="328226"/>
                    <a:pt x="359303" y="344887"/>
                  </a:cubicBezTo>
                  <a:cubicBezTo>
                    <a:pt x="394672" y="398991"/>
                    <a:pt x="429431" y="453494"/>
                    <a:pt x="464481" y="507837"/>
                  </a:cubicBezTo>
                  <a:cubicBezTo>
                    <a:pt x="484624" y="539088"/>
                    <a:pt x="505033" y="570179"/>
                    <a:pt x="524963" y="601589"/>
                  </a:cubicBezTo>
                  <a:cubicBezTo>
                    <a:pt x="529427" y="608605"/>
                    <a:pt x="532377" y="616577"/>
                    <a:pt x="537931" y="628030"/>
                  </a:cubicBezTo>
                  <a:cubicBezTo>
                    <a:pt x="525335" y="630103"/>
                    <a:pt x="517097" y="632521"/>
                    <a:pt x="508807" y="632680"/>
                  </a:cubicBezTo>
                  <a:cubicBezTo>
                    <a:pt x="480479" y="633159"/>
                    <a:pt x="452125" y="632335"/>
                    <a:pt x="423797" y="633026"/>
                  </a:cubicBezTo>
                  <a:cubicBezTo>
                    <a:pt x="405090" y="633477"/>
                    <a:pt x="392041" y="626435"/>
                    <a:pt x="381997" y="610465"/>
                  </a:cubicBezTo>
                  <a:cubicBezTo>
                    <a:pt x="353244" y="564758"/>
                    <a:pt x="323747" y="519503"/>
                    <a:pt x="294330" y="474195"/>
                  </a:cubicBezTo>
                  <a:cubicBezTo>
                    <a:pt x="285348" y="460403"/>
                    <a:pt x="278386" y="444831"/>
                    <a:pt x="261166" y="433032"/>
                  </a:cubicBezTo>
                  <a:cubicBezTo>
                    <a:pt x="253460" y="443104"/>
                    <a:pt x="245860" y="451315"/>
                    <a:pt x="240253" y="460695"/>
                  </a:cubicBezTo>
                  <a:cubicBezTo>
                    <a:pt x="211766" y="508661"/>
                    <a:pt x="183066" y="556520"/>
                    <a:pt x="155935" y="605256"/>
                  </a:cubicBezTo>
                  <a:cubicBezTo>
                    <a:pt x="144588" y="625665"/>
                    <a:pt x="129892" y="634434"/>
                    <a:pt x="106747" y="633212"/>
                  </a:cubicBezTo>
                  <a:cubicBezTo>
                    <a:pt x="81129" y="631883"/>
                    <a:pt x="55380" y="633132"/>
                    <a:pt x="29710" y="632760"/>
                  </a:cubicBezTo>
                  <a:cubicBezTo>
                    <a:pt x="21232" y="632654"/>
                    <a:pt x="12755" y="630979"/>
                    <a:pt x="0" y="629518"/>
                  </a:cubicBezTo>
                  <a:cubicBezTo>
                    <a:pt x="4385" y="619101"/>
                    <a:pt x="6405" y="611767"/>
                    <a:pt x="10258" y="605548"/>
                  </a:cubicBezTo>
                  <a:cubicBezTo>
                    <a:pt x="64069" y="519104"/>
                    <a:pt x="117430" y="432341"/>
                    <a:pt x="172570" y="346747"/>
                  </a:cubicBezTo>
                  <a:cubicBezTo>
                    <a:pt x="187159" y="324107"/>
                    <a:pt x="187531" y="306807"/>
                    <a:pt x="172517" y="284193"/>
                  </a:cubicBezTo>
                  <a:cubicBezTo>
                    <a:pt x="118067" y="202346"/>
                    <a:pt x="65478" y="119303"/>
                    <a:pt x="12224" y="36686"/>
                  </a:cubicBezTo>
                  <a:cubicBezTo>
                    <a:pt x="9806" y="32966"/>
                    <a:pt x="7175" y="29351"/>
                    <a:pt x="5236" y="25392"/>
                  </a:cubicBezTo>
                  <a:cubicBezTo>
                    <a:pt x="-2258" y="10218"/>
                    <a:pt x="744" y="2167"/>
                    <a:pt x="16768" y="1715"/>
                  </a:cubicBezTo>
                  <a:cubicBezTo>
                    <a:pt x="53015" y="652"/>
                    <a:pt x="89341" y="1130"/>
                    <a:pt x="125640" y="1874"/>
                  </a:cubicBezTo>
                  <a:cubicBezTo>
                    <a:pt x="140894" y="2193"/>
                    <a:pt x="147883" y="14630"/>
                    <a:pt x="155164" y="25924"/>
                  </a:cubicBezTo>
                  <a:cubicBezTo>
                    <a:pt x="188753" y="78034"/>
                    <a:pt x="222396" y="130092"/>
                    <a:pt x="256144" y="182097"/>
                  </a:cubicBezTo>
                  <a:cubicBezTo>
                    <a:pt x="260741" y="189192"/>
                    <a:pt x="266109" y="195809"/>
                    <a:pt x="273656" y="206066"/>
                  </a:cubicBezTo>
                  <a:cubicBezTo>
                    <a:pt x="281867" y="194082"/>
                    <a:pt x="288192" y="185950"/>
                    <a:pt x="293347" y="177128"/>
                  </a:cubicBezTo>
                  <a:cubicBezTo>
                    <a:pt x="320638" y="130517"/>
                    <a:pt x="348939" y="84412"/>
                    <a:pt x="374264" y="36739"/>
                  </a:cubicBezTo>
                  <a:cubicBezTo>
                    <a:pt x="387949" y="10936"/>
                    <a:pt x="404877" y="-2218"/>
                    <a:pt x="434879" y="307"/>
                  </a:cubicBezTo>
                  <a:cubicBezTo>
                    <a:pt x="458609" y="2326"/>
                    <a:pt x="482685" y="492"/>
                    <a:pt x="506574" y="891"/>
                  </a:cubicBezTo>
                  <a:cubicBezTo>
                    <a:pt x="514971" y="1024"/>
                    <a:pt x="523316" y="2725"/>
                    <a:pt x="535354" y="4133"/>
                  </a:cubicBezTo>
                  <a:cubicBezTo>
                    <a:pt x="524830" y="35835"/>
                    <a:pt x="504342" y="57413"/>
                    <a:pt x="490152" y="84518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" name="자유형: 도형 37">
              <a:extLst>
                <a:ext uri="{FF2B5EF4-FFF2-40B4-BE49-F238E27FC236}">
                  <a16:creationId xmlns:a16="http://schemas.microsoft.com/office/drawing/2014/main" id="{376AEFC3-2083-97A2-944B-59E405A0C4A8}"/>
                </a:ext>
              </a:extLst>
            </p:cNvPr>
            <p:cNvSpPr/>
            <p:nvPr/>
          </p:nvSpPr>
          <p:spPr>
            <a:xfrm>
              <a:off x="7015331" y="4720546"/>
              <a:ext cx="366815" cy="632294"/>
            </a:xfrm>
            <a:custGeom>
              <a:avLst/>
              <a:gdLst>
                <a:gd name="connsiteX0" fmla="*/ 302898 w 366815"/>
                <a:gd name="connsiteY0" fmla="*/ 40 h 632294"/>
                <a:gd name="connsiteX1" fmla="*/ 342652 w 366815"/>
                <a:gd name="connsiteY1" fmla="*/ 624 h 632294"/>
                <a:gd name="connsiteX2" fmla="*/ 365984 w 366815"/>
                <a:gd name="connsiteY2" fmla="*/ 23319 h 632294"/>
                <a:gd name="connsiteX3" fmla="*/ 366090 w 366815"/>
                <a:gd name="connsiteY3" fmla="*/ 81674 h 632294"/>
                <a:gd name="connsiteX4" fmla="*/ 341377 w 366815"/>
                <a:gd name="connsiteY4" fmla="*/ 105856 h 632294"/>
                <a:gd name="connsiteX5" fmla="*/ 285625 w 366815"/>
                <a:gd name="connsiteY5" fmla="*/ 106361 h 632294"/>
                <a:gd name="connsiteX6" fmla="*/ 160862 w 366815"/>
                <a:gd name="connsiteY6" fmla="*/ 106574 h 632294"/>
                <a:gd name="connsiteX7" fmla="*/ 127725 w 366815"/>
                <a:gd name="connsiteY7" fmla="*/ 138967 h 632294"/>
                <a:gd name="connsiteX8" fmla="*/ 127778 w 366815"/>
                <a:gd name="connsiteY8" fmla="*/ 229238 h 632294"/>
                <a:gd name="connsiteX9" fmla="*/ 159613 w 366815"/>
                <a:gd name="connsiteY9" fmla="*/ 260223 h 632294"/>
                <a:gd name="connsiteX10" fmla="*/ 292348 w 366815"/>
                <a:gd name="connsiteY10" fmla="*/ 260489 h 632294"/>
                <a:gd name="connsiteX11" fmla="*/ 316238 w 366815"/>
                <a:gd name="connsiteY11" fmla="*/ 260993 h 632294"/>
                <a:gd name="connsiteX12" fmla="*/ 339437 w 366815"/>
                <a:gd name="connsiteY12" fmla="*/ 283873 h 632294"/>
                <a:gd name="connsiteX13" fmla="*/ 339703 w 366815"/>
                <a:gd name="connsiteY13" fmla="*/ 334283 h 632294"/>
                <a:gd name="connsiteX14" fmla="*/ 312013 w 366815"/>
                <a:gd name="connsiteY14" fmla="*/ 361096 h 632294"/>
                <a:gd name="connsiteX15" fmla="*/ 203167 w 366815"/>
                <a:gd name="connsiteY15" fmla="*/ 361495 h 632294"/>
                <a:gd name="connsiteX16" fmla="*/ 152730 w 366815"/>
                <a:gd name="connsiteY16" fmla="*/ 362000 h 632294"/>
                <a:gd name="connsiteX17" fmla="*/ 128150 w 366815"/>
                <a:gd name="connsiteY17" fmla="*/ 386288 h 632294"/>
                <a:gd name="connsiteX18" fmla="*/ 128096 w 366815"/>
                <a:gd name="connsiteY18" fmla="*/ 500449 h 632294"/>
                <a:gd name="connsiteX19" fmla="*/ 157115 w 366815"/>
                <a:gd name="connsiteY19" fmla="*/ 525853 h 632294"/>
                <a:gd name="connsiteX20" fmla="*/ 319055 w 366815"/>
                <a:gd name="connsiteY20" fmla="*/ 526199 h 632294"/>
                <a:gd name="connsiteX21" fmla="*/ 366675 w 366815"/>
                <a:gd name="connsiteY21" fmla="*/ 573633 h 632294"/>
                <a:gd name="connsiteX22" fmla="*/ 366144 w 366815"/>
                <a:gd name="connsiteY22" fmla="*/ 608125 h 632294"/>
                <a:gd name="connsiteX23" fmla="*/ 343556 w 366815"/>
                <a:gd name="connsiteY23" fmla="*/ 631696 h 632294"/>
                <a:gd name="connsiteX24" fmla="*/ 322350 w 366815"/>
                <a:gd name="connsiteY24" fmla="*/ 632254 h 632294"/>
                <a:gd name="connsiteX25" fmla="*/ 43566 w 366815"/>
                <a:gd name="connsiteY25" fmla="*/ 632281 h 632294"/>
                <a:gd name="connsiteX26" fmla="*/ 27648 w 366815"/>
                <a:gd name="connsiteY26" fmla="*/ 632015 h 632294"/>
                <a:gd name="connsiteX27" fmla="*/ 304 w 366815"/>
                <a:gd name="connsiteY27" fmla="*/ 604644 h 632294"/>
                <a:gd name="connsiteX28" fmla="*/ 38 w 366815"/>
                <a:gd name="connsiteY28" fmla="*/ 583412 h 632294"/>
                <a:gd name="connsiteX29" fmla="*/ 38 w 366815"/>
                <a:gd name="connsiteY29" fmla="*/ 49759 h 632294"/>
                <a:gd name="connsiteX30" fmla="*/ 118 w 366815"/>
                <a:gd name="connsiteY30" fmla="*/ 33815 h 632294"/>
                <a:gd name="connsiteX31" fmla="*/ 34770 w 366815"/>
                <a:gd name="connsiteY31" fmla="*/ 199 h 632294"/>
                <a:gd name="connsiteX32" fmla="*/ 302898 w 366815"/>
                <a:gd name="connsiteY32" fmla="*/ 40 h 632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66815" h="632294">
                  <a:moveTo>
                    <a:pt x="302898" y="40"/>
                  </a:moveTo>
                  <a:cubicBezTo>
                    <a:pt x="317913" y="173"/>
                    <a:pt x="330349" y="-359"/>
                    <a:pt x="342652" y="624"/>
                  </a:cubicBezTo>
                  <a:cubicBezTo>
                    <a:pt x="359819" y="1953"/>
                    <a:pt x="365028" y="6550"/>
                    <a:pt x="365984" y="23319"/>
                  </a:cubicBezTo>
                  <a:cubicBezTo>
                    <a:pt x="367074" y="42717"/>
                    <a:pt x="367074" y="62275"/>
                    <a:pt x="366090" y="81674"/>
                  </a:cubicBezTo>
                  <a:cubicBezTo>
                    <a:pt x="365187" y="99744"/>
                    <a:pt x="359766" y="104900"/>
                    <a:pt x="341377" y="105856"/>
                  </a:cubicBezTo>
                  <a:cubicBezTo>
                    <a:pt x="322828" y="106839"/>
                    <a:pt x="304227" y="106335"/>
                    <a:pt x="285625" y="106361"/>
                  </a:cubicBezTo>
                  <a:cubicBezTo>
                    <a:pt x="244038" y="106441"/>
                    <a:pt x="202449" y="106095"/>
                    <a:pt x="160862" y="106574"/>
                  </a:cubicBezTo>
                  <a:cubicBezTo>
                    <a:pt x="132535" y="106893"/>
                    <a:pt x="128203" y="111197"/>
                    <a:pt x="127725" y="138967"/>
                  </a:cubicBezTo>
                  <a:cubicBezTo>
                    <a:pt x="127246" y="169048"/>
                    <a:pt x="127193" y="199156"/>
                    <a:pt x="127778" y="229238"/>
                  </a:cubicBezTo>
                  <a:cubicBezTo>
                    <a:pt x="128283" y="255067"/>
                    <a:pt x="133172" y="259904"/>
                    <a:pt x="159613" y="260223"/>
                  </a:cubicBezTo>
                  <a:cubicBezTo>
                    <a:pt x="203858" y="260754"/>
                    <a:pt x="248103" y="260409"/>
                    <a:pt x="292348" y="260489"/>
                  </a:cubicBezTo>
                  <a:cubicBezTo>
                    <a:pt x="300320" y="260489"/>
                    <a:pt x="308319" y="260223"/>
                    <a:pt x="316238" y="260993"/>
                  </a:cubicBezTo>
                  <a:cubicBezTo>
                    <a:pt x="333298" y="262667"/>
                    <a:pt x="338348" y="267052"/>
                    <a:pt x="339437" y="283873"/>
                  </a:cubicBezTo>
                  <a:cubicBezTo>
                    <a:pt x="340527" y="300615"/>
                    <a:pt x="340474" y="317516"/>
                    <a:pt x="339703" y="334283"/>
                  </a:cubicBezTo>
                  <a:cubicBezTo>
                    <a:pt x="338746" y="355383"/>
                    <a:pt x="333697" y="360645"/>
                    <a:pt x="312013" y="361096"/>
                  </a:cubicBezTo>
                  <a:cubicBezTo>
                    <a:pt x="275740" y="361867"/>
                    <a:pt x="239440" y="361389"/>
                    <a:pt x="203167" y="361495"/>
                  </a:cubicBezTo>
                  <a:cubicBezTo>
                    <a:pt x="186346" y="361548"/>
                    <a:pt x="169498" y="361043"/>
                    <a:pt x="152730" y="362000"/>
                  </a:cubicBezTo>
                  <a:cubicBezTo>
                    <a:pt x="134395" y="363063"/>
                    <a:pt x="128575" y="368218"/>
                    <a:pt x="128150" y="386288"/>
                  </a:cubicBezTo>
                  <a:cubicBezTo>
                    <a:pt x="127273" y="424315"/>
                    <a:pt x="127220" y="462395"/>
                    <a:pt x="128096" y="500449"/>
                  </a:cubicBezTo>
                  <a:cubicBezTo>
                    <a:pt x="128549" y="520565"/>
                    <a:pt x="134581" y="525614"/>
                    <a:pt x="157115" y="525853"/>
                  </a:cubicBezTo>
                  <a:cubicBezTo>
                    <a:pt x="211086" y="526438"/>
                    <a:pt x="265084" y="526119"/>
                    <a:pt x="319055" y="526199"/>
                  </a:cubicBezTo>
                  <a:cubicBezTo>
                    <a:pt x="365798" y="526278"/>
                    <a:pt x="366622" y="527075"/>
                    <a:pt x="366675" y="573633"/>
                  </a:cubicBezTo>
                  <a:cubicBezTo>
                    <a:pt x="366701" y="585112"/>
                    <a:pt x="367074" y="596672"/>
                    <a:pt x="366144" y="608125"/>
                  </a:cubicBezTo>
                  <a:cubicBezTo>
                    <a:pt x="364762" y="625345"/>
                    <a:pt x="360191" y="629863"/>
                    <a:pt x="343556" y="631696"/>
                  </a:cubicBezTo>
                  <a:cubicBezTo>
                    <a:pt x="336541" y="632467"/>
                    <a:pt x="329419" y="632254"/>
                    <a:pt x="322350" y="632254"/>
                  </a:cubicBezTo>
                  <a:cubicBezTo>
                    <a:pt x="229422" y="632281"/>
                    <a:pt x="136494" y="632281"/>
                    <a:pt x="43566" y="632281"/>
                  </a:cubicBezTo>
                  <a:cubicBezTo>
                    <a:pt x="38251" y="632281"/>
                    <a:pt x="32937" y="632387"/>
                    <a:pt x="27648" y="632015"/>
                  </a:cubicBezTo>
                  <a:cubicBezTo>
                    <a:pt x="6230" y="630554"/>
                    <a:pt x="1686" y="626062"/>
                    <a:pt x="304" y="604644"/>
                  </a:cubicBezTo>
                  <a:cubicBezTo>
                    <a:pt x="-148" y="597575"/>
                    <a:pt x="38" y="590480"/>
                    <a:pt x="38" y="583412"/>
                  </a:cubicBezTo>
                  <a:cubicBezTo>
                    <a:pt x="11" y="405528"/>
                    <a:pt x="11" y="227643"/>
                    <a:pt x="38" y="49759"/>
                  </a:cubicBezTo>
                  <a:cubicBezTo>
                    <a:pt x="38" y="44444"/>
                    <a:pt x="-42" y="39130"/>
                    <a:pt x="118" y="33815"/>
                  </a:cubicBezTo>
                  <a:cubicBezTo>
                    <a:pt x="942" y="4717"/>
                    <a:pt x="4928" y="306"/>
                    <a:pt x="34770" y="199"/>
                  </a:cubicBezTo>
                  <a:cubicBezTo>
                    <a:pt x="123260" y="-120"/>
                    <a:pt x="211777" y="40"/>
                    <a:pt x="302898" y="40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2" name="자유형: 도형 41">
              <a:extLst>
                <a:ext uri="{FF2B5EF4-FFF2-40B4-BE49-F238E27FC236}">
                  <a16:creationId xmlns:a16="http://schemas.microsoft.com/office/drawing/2014/main" id="{1CA0D051-6776-10F7-0821-01F14A676AD0}"/>
                </a:ext>
              </a:extLst>
            </p:cNvPr>
            <p:cNvSpPr/>
            <p:nvPr/>
          </p:nvSpPr>
          <p:spPr>
            <a:xfrm>
              <a:off x="9337877" y="4720563"/>
              <a:ext cx="366883" cy="632264"/>
            </a:xfrm>
            <a:custGeom>
              <a:avLst/>
              <a:gdLst>
                <a:gd name="connsiteX0" fmla="*/ 23628 w 366883"/>
                <a:gd name="connsiteY0" fmla="*/ 631813 h 632264"/>
                <a:gd name="connsiteX1" fmla="*/ 509 w 366883"/>
                <a:gd name="connsiteY1" fmla="*/ 608826 h 632264"/>
                <a:gd name="connsiteX2" fmla="*/ 31 w 366883"/>
                <a:gd name="connsiteY2" fmla="*/ 587594 h 632264"/>
                <a:gd name="connsiteX3" fmla="*/ 31 w 366883"/>
                <a:gd name="connsiteY3" fmla="*/ 45890 h 632264"/>
                <a:gd name="connsiteX4" fmla="*/ 46588 w 366883"/>
                <a:gd name="connsiteY4" fmla="*/ 50 h 632264"/>
                <a:gd name="connsiteX5" fmla="*/ 320110 w 366883"/>
                <a:gd name="connsiteY5" fmla="*/ 24 h 632264"/>
                <a:gd name="connsiteX6" fmla="*/ 336028 w 366883"/>
                <a:gd name="connsiteY6" fmla="*/ 156 h 632264"/>
                <a:gd name="connsiteX7" fmla="*/ 366455 w 366883"/>
                <a:gd name="connsiteY7" fmla="*/ 29919 h 632264"/>
                <a:gd name="connsiteX8" fmla="*/ 366376 w 366883"/>
                <a:gd name="connsiteY8" fmla="*/ 77698 h 632264"/>
                <a:gd name="connsiteX9" fmla="*/ 337383 w 366883"/>
                <a:gd name="connsiteY9" fmla="*/ 106026 h 632264"/>
                <a:gd name="connsiteX10" fmla="*/ 215224 w 366883"/>
                <a:gd name="connsiteY10" fmla="*/ 106371 h 632264"/>
                <a:gd name="connsiteX11" fmla="*/ 154158 w 366883"/>
                <a:gd name="connsiteY11" fmla="*/ 106796 h 632264"/>
                <a:gd name="connsiteX12" fmla="*/ 128036 w 366883"/>
                <a:gd name="connsiteY12" fmla="*/ 132387 h 632264"/>
                <a:gd name="connsiteX13" fmla="*/ 127983 w 366883"/>
                <a:gd name="connsiteY13" fmla="*/ 233287 h 632264"/>
                <a:gd name="connsiteX14" fmla="*/ 155699 w 366883"/>
                <a:gd name="connsiteY14" fmla="*/ 260047 h 632264"/>
                <a:gd name="connsiteX15" fmla="*/ 293776 w 366883"/>
                <a:gd name="connsiteY15" fmla="*/ 260446 h 632264"/>
                <a:gd name="connsiteX16" fmla="*/ 340094 w 366883"/>
                <a:gd name="connsiteY16" fmla="*/ 306524 h 632264"/>
                <a:gd name="connsiteX17" fmla="*/ 339855 w 366883"/>
                <a:gd name="connsiteY17" fmla="*/ 333071 h 632264"/>
                <a:gd name="connsiteX18" fmla="*/ 310544 w 366883"/>
                <a:gd name="connsiteY18" fmla="*/ 361160 h 632264"/>
                <a:gd name="connsiteX19" fmla="*/ 177782 w 366883"/>
                <a:gd name="connsiteY19" fmla="*/ 361505 h 632264"/>
                <a:gd name="connsiteX20" fmla="*/ 151235 w 366883"/>
                <a:gd name="connsiteY20" fmla="*/ 362063 h 632264"/>
                <a:gd name="connsiteX21" fmla="*/ 128275 w 366883"/>
                <a:gd name="connsiteY21" fmla="*/ 385129 h 632264"/>
                <a:gd name="connsiteX22" fmla="*/ 128249 w 366883"/>
                <a:gd name="connsiteY22" fmla="*/ 501921 h 632264"/>
                <a:gd name="connsiteX23" fmla="*/ 158622 w 366883"/>
                <a:gd name="connsiteY23" fmla="*/ 525916 h 632264"/>
                <a:gd name="connsiteX24" fmla="*/ 312644 w 366883"/>
                <a:gd name="connsiteY24" fmla="*/ 526182 h 632264"/>
                <a:gd name="connsiteX25" fmla="*/ 366694 w 366883"/>
                <a:gd name="connsiteY25" fmla="*/ 580472 h 632264"/>
                <a:gd name="connsiteX26" fmla="*/ 315433 w 366883"/>
                <a:gd name="connsiteY26" fmla="*/ 632264 h 632264"/>
                <a:gd name="connsiteX27" fmla="*/ 23628 w 366883"/>
                <a:gd name="connsiteY27" fmla="*/ 631813 h 632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66883" h="632264">
                  <a:moveTo>
                    <a:pt x="23628" y="631813"/>
                  </a:moveTo>
                  <a:cubicBezTo>
                    <a:pt x="7392" y="630378"/>
                    <a:pt x="988" y="622246"/>
                    <a:pt x="509" y="608826"/>
                  </a:cubicBezTo>
                  <a:cubicBezTo>
                    <a:pt x="244" y="601731"/>
                    <a:pt x="31" y="594663"/>
                    <a:pt x="31" y="587594"/>
                  </a:cubicBezTo>
                  <a:cubicBezTo>
                    <a:pt x="4" y="407026"/>
                    <a:pt x="-22" y="226458"/>
                    <a:pt x="31" y="45890"/>
                  </a:cubicBezTo>
                  <a:cubicBezTo>
                    <a:pt x="57" y="1272"/>
                    <a:pt x="1306" y="77"/>
                    <a:pt x="46588" y="50"/>
                  </a:cubicBezTo>
                  <a:cubicBezTo>
                    <a:pt x="137762" y="-30"/>
                    <a:pt x="228937" y="24"/>
                    <a:pt x="320110" y="24"/>
                  </a:cubicBezTo>
                  <a:cubicBezTo>
                    <a:pt x="325425" y="24"/>
                    <a:pt x="330740" y="-83"/>
                    <a:pt x="336028" y="156"/>
                  </a:cubicBezTo>
                  <a:cubicBezTo>
                    <a:pt x="361008" y="1272"/>
                    <a:pt x="365578" y="5471"/>
                    <a:pt x="366455" y="29919"/>
                  </a:cubicBezTo>
                  <a:cubicBezTo>
                    <a:pt x="367013" y="45837"/>
                    <a:pt x="367067" y="61807"/>
                    <a:pt x="366376" y="77698"/>
                  </a:cubicBezTo>
                  <a:cubicBezTo>
                    <a:pt x="365392" y="100498"/>
                    <a:pt x="360582" y="105654"/>
                    <a:pt x="337383" y="106026"/>
                  </a:cubicBezTo>
                  <a:cubicBezTo>
                    <a:pt x="296673" y="106717"/>
                    <a:pt x="255935" y="106292"/>
                    <a:pt x="215224" y="106371"/>
                  </a:cubicBezTo>
                  <a:cubicBezTo>
                    <a:pt x="194869" y="106424"/>
                    <a:pt x="174487" y="105920"/>
                    <a:pt x="154158" y="106796"/>
                  </a:cubicBezTo>
                  <a:cubicBezTo>
                    <a:pt x="134121" y="107674"/>
                    <a:pt x="128541" y="112749"/>
                    <a:pt x="128036" y="132387"/>
                  </a:cubicBezTo>
                  <a:cubicBezTo>
                    <a:pt x="127186" y="166003"/>
                    <a:pt x="127186" y="199672"/>
                    <a:pt x="127983" y="233287"/>
                  </a:cubicBezTo>
                  <a:cubicBezTo>
                    <a:pt x="128488" y="254307"/>
                    <a:pt x="134042" y="259701"/>
                    <a:pt x="155699" y="260047"/>
                  </a:cubicBezTo>
                  <a:cubicBezTo>
                    <a:pt x="201725" y="260764"/>
                    <a:pt x="247750" y="260339"/>
                    <a:pt x="293776" y="260446"/>
                  </a:cubicBezTo>
                  <a:cubicBezTo>
                    <a:pt x="338898" y="260552"/>
                    <a:pt x="339988" y="261694"/>
                    <a:pt x="340094" y="306524"/>
                  </a:cubicBezTo>
                  <a:cubicBezTo>
                    <a:pt x="340121" y="315373"/>
                    <a:pt x="340360" y="324249"/>
                    <a:pt x="339855" y="333071"/>
                  </a:cubicBezTo>
                  <a:cubicBezTo>
                    <a:pt x="338553" y="355686"/>
                    <a:pt x="333903" y="360814"/>
                    <a:pt x="310544" y="361160"/>
                  </a:cubicBezTo>
                  <a:cubicBezTo>
                    <a:pt x="266299" y="361798"/>
                    <a:pt x="222027" y="361399"/>
                    <a:pt x="177782" y="361505"/>
                  </a:cubicBezTo>
                  <a:cubicBezTo>
                    <a:pt x="168933" y="361505"/>
                    <a:pt x="160031" y="361186"/>
                    <a:pt x="151235" y="362063"/>
                  </a:cubicBezTo>
                  <a:cubicBezTo>
                    <a:pt x="134308" y="363711"/>
                    <a:pt x="128648" y="368255"/>
                    <a:pt x="128275" y="385129"/>
                  </a:cubicBezTo>
                  <a:cubicBezTo>
                    <a:pt x="127372" y="424033"/>
                    <a:pt x="127266" y="463017"/>
                    <a:pt x="128249" y="501921"/>
                  </a:cubicBezTo>
                  <a:cubicBezTo>
                    <a:pt x="128727" y="521080"/>
                    <a:pt x="135185" y="525704"/>
                    <a:pt x="158622" y="525916"/>
                  </a:cubicBezTo>
                  <a:cubicBezTo>
                    <a:pt x="209963" y="526421"/>
                    <a:pt x="261303" y="526129"/>
                    <a:pt x="312644" y="526182"/>
                  </a:cubicBezTo>
                  <a:cubicBezTo>
                    <a:pt x="366721" y="526209"/>
                    <a:pt x="366721" y="526209"/>
                    <a:pt x="366694" y="580472"/>
                  </a:cubicBezTo>
                  <a:cubicBezTo>
                    <a:pt x="366668" y="632211"/>
                    <a:pt x="366668" y="632264"/>
                    <a:pt x="315433" y="632264"/>
                  </a:cubicBezTo>
                  <a:cubicBezTo>
                    <a:pt x="218972" y="632211"/>
                    <a:pt x="122482" y="632078"/>
                    <a:pt x="23628" y="631813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4" name="자유형: 도형 43">
              <a:extLst>
                <a:ext uri="{FF2B5EF4-FFF2-40B4-BE49-F238E27FC236}">
                  <a16:creationId xmlns:a16="http://schemas.microsoft.com/office/drawing/2014/main" id="{1F8176DD-08F4-C035-C392-B79DBEDDC3F7}"/>
                </a:ext>
              </a:extLst>
            </p:cNvPr>
            <p:cNvSpPr/>
            <p:nvPr/>
          </p:nvSpPr>
          <p:spPr>
            <a:xfrm>
              <a:off x="9996874" y="4720389"/>
              <a:ext cx="334809" cy="632452"/>
            </a:xfrm>
            <a:custGeom>
              <a:avLst/>
              <a:gdLst>
                <a:gd name="connsiteX0" fmla="*/ 127561 w 334809"/>
                <a:gd name="connsiteY0" fmla="*/ 117015 h 632452"/>
                <a:gd name="connsiteX1" fmla="*/ 127614 w 334809"/>
                <a:gd name="connsiteY1" fmla="*/ 489020 h 632452"/>
                <a:gd name="connsiteX2" fmla="*/ 169707 w 334809"/>
                <a:gd name="connsiteY2" fmla="*/ 531378 h 632452"/>
                <a:gd name="connsiteX3" fmla="*/ 299918 w 334809"/>
                <a:gd name="connsiteY3" fmla="*/ 531564 h 632452"/>
                <a:gd name="connsiteX4" fmla="*/ 334676 w 334809"/>
                <a:gd name="connsiteY4" fmla="*/ 565127 h 632452"/>
                <a:gd name="connsiteX5" fmla="*/ 334198 w 334809"/>
                <a:gd name="connsiteY5" fmla="*/ 610275 h 632452"/>
                <a:gd name="connsiteX6" fmla="*/ 312328 w 334809"/>
                <a:gd name="connsiteY6" fmla="*/ 631880 h 632452"/>
                <a:gd name="connsiteX7" fmla="*/ 291095 w 334809"/>
                <a:gd name="connsiteY7" fmla="*/ 632411 h 632452"/>
                <a:gd name="connsiteX8" fmla="*/ 43960 w 334809"/>
                <a:gd name="connsiteY8" fmla="*/ 632438 h 632452"/>
                <a:gd name="connsiteX9" fmla="*/ 30673 w 334809"/>
                <a:gd name="connsiteY9" fmla="*/ 632305 h 632452"/>
                <a:gd name="connsiteX10" fmla="*/ 220 w 334809"/>
                <a:gd name="connsiteY10" fmla="*/ 602463 h 632452"/>
                <a:gd name="connsiteX11" fmla="*/ 61 w 334809"/>
                <a:gd name="connsiteY11" fmla="*/ 578547 h 632452"/>
                <a:gd name="connsiteX12" fmla="*/ 34 w 334809"/>
                <a:gd name="connsiteY12" fmla="*/ 55098 h 632452"/>
                <a:gd name="connsiteX13" fmla="*/ 140 w 334809"/>
                <a:gd name="connsiteY13" fmla="*/ 33839 h 632452"/>
                <a:gd name="connsiteX14" fmla="*/ 32348 w 334809"/>
                <a:gd name="connsiteY14" fmla="*/ 383 h 632452"/>
                <a:gd name="connsiteX15" fmla="*/ 101413 w 334809"/>
                <a:gd name="connsiteY15" fmla="*/ 675 h 632452"/>
                <a:gd name="connsiteX16" fmla="*/ 127083 w 334809"/>
                <a:gd name="connsiteY16" fmla="*/ 26691 h 632452"/>
                <a:gd name="connsiteX17" fmla="*/ 127561 w 334809"/>
                <a:gd name="connsiteY17" fmla="*/ 117015 h 632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34809" h="632452">
                  <a:moveTo>
                    <a:pt x="127561" y="117015"/>
                  </a:moveTo>
                  <a:cubicBezTo>
                    <a:pt x="127561" y="242788"/>
                    <a:pt x="127508" y="365904"/>
                    <a:pt x="127614" y="489020"/>
                  </a:cubicBezTo>
                  <a:cubicBezTo>
                    <a:pt x="127641" y="528854"/>
                    <a:pt x="130085" y="531219"/>
                    <a:pt x="169707" y="531378"/>
                  </a:cubicBezTo>
                  <a:cubicBezTo>
                    <a:pt x="213128" y="531538"/>
                    <a:pt x="256523" y="531166"/>
                    <a:pt x="299918" y="531564"/>
                  </a:cubicBezTo>
                  <a:cubicBezTo>
                    <a:pt x="329973" y="531830"/>
                    <a:pt x="334065" y="535976"/>
                    <a:pt x="334676" y="565127"/>
                  </a:cubicBezTo>
                  <a:cubicBezTo>
                    <a:pt x="334995" y="580168"/>
                    <a:pt x="334703" y="595235"/>
                    <a:pt x="334198" y="610275"/>
                  </a:cubicBezTo>
                  <a:cubicBezTo>
                    <a:pt x="333720" y="624041"/>
                    <a:pt x="326013" y="631216"/>
                    <a:pt x="312328" y="631880"/>
                  </a:cubicBezTo>
                  <a:cubicBezTo>
                    <a:pt x="305259" y="632225"/>
                    <a:pt x="298164" y="632411"/>
                    <a:pt x="291095" y="632411"/>
                  </a:cubicBezTo>
                  <a:cubicBezTo>
                    <a:pt x="208717" y="632438"/>
                    <a:pt x="126339" y="632438"/>
                    <a:pt x="43960" y="632438"/>
                  </a:cubicBezTo>
                  <a:cubicBezTo>
                    <a:pt x="39549" y="632438"/>
                    <a:pt x="35111" y="632518"/>
                    <a:pt x="30673" y="632305"/>
                  </a:cubicBezTo>
                  <a:cubicBezTo>
                    <a:pt x="5694" y="631136"/>
                    <a:pt x="1389" y="626990"/>
                    <a:pt x="220" y="602463"/>
                  </a:cubicBezTo>
                  <a:cubicBezTo>
                    <a:pt x="-152" y="594517"/>
                    <a:pt x="61" y="586519"/>
                    <a:pt x="61" y="578547"/>
                  </a:cubicBezTo>
                  <a:cubicBezTo>
                    <a:pt x="34" y="404064"/>
                    <a:pt x="34" y="229581"/>
                    <a:pt x="34" y="55098"/>
                  </a:cubicBezTo>
                  <a:cubicBezTo>
                    <a:pt x="61" y="48003"/>
                    <a:pt x="-46" y="40908"/>
                    <a:pt x="140" y="33839"/>
                  </a:cubicBezTo>
                  <a:cubicBezTo>
                    <a:pt x="938" y="5459"/>
                    <a:pt x="4950" y="968"/>
                    <a:pt x="32348" y="383"/>
                  </a:cubicBezTo>
                  <a:cubicBezTo>
                    <a:pt x="55360" y="-95"/>
                    <a:pt x="78426" y="-255"/>
                    <a:pt x="101413" y="675"/>
                  </a:cubicBezTo>
                  <a:cubicBezTo>
                    <a:pt x="121210" y="1446"/>
                    <a:pt x="126472" y="6654"/>
                    <a:pt x="127083" y="26691"/>
                  </a:cubicBezTo>
                  <a:cubicBezTo>
                    <a:pt x="127987" y="55896"/>
                    <a:pt x="127481" y="85127"/>
                    <a:pt x="127561" y="117015"/>
                  </a:cubicBezTo>
                  <a:close/>
                </a:path>
              </a:pathLst>
            </a:custGeom>
            <a:solidFill>
              <a:srgbClr val="595757"/>
            </a:solidFill>
            <a:ln w="265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56669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58EE3-8406-97AB-A708-9788EBBB4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!!floor">
            <a:extLst>
              <a:ext uri="{FF2B5EF4-FFF2-40B4-BE49-F238E27FC236}">
                <a16:creationId xmlns:a16="http://schemas.microsoft.com/office/drawing/2014/main" id="{E121E7AF-D511-E2D9-5911-19DD8BF755E0}"/>
              </a:ext>
            </a:extLst>
          </p:cNvPr>
          <p:cNvSpPr/>
          <p:nvPr/>
        </p:nvSpPr>
        <p:spPr>
          <a:xfrm>
            <a:off x="889671" y="1124355"/>
            <a:ext cx="4717882" cy="4083639"/>
          </a:xfrm>
          <a:custGeom>
            <a:avLst/>
            <a:gdLst>
              <a:gd name="connsiteX0" fmla="*/ 7179733 w 7179733"/>
              <a:gd name="connsiteY0" fmla="*/ 2201334 h 6214534"/>
              <a:gd name="connsiteX1" fmla="*/ 5266266 w 7179733"/>
              <a:gd name="connsiteY1" fmla="*/ 2201334 h 6214534"/>
              <a:gd name="connsiteX2" fmla="*/ 5266266 w 7179733"/>
              <a:gd name="connsiteY2" fmla="*/ 0 h 6214534"/>
              <a:gd name="connsiteX3" fmla="*/ 0 w 7179733"/>
              <a:gd name="connsiteY3" fmla="*/ 0 h 6214534"/>
              <a:gd name="connsiteX4" fmla="*/ 0 w 7179733"/>
              <a:gd name="connsiteY4" fmla="*/ 6214534 h 6214534"/>
              <a:gd name="connsiteX5" fmla="*/ 2421466 w 7179733"/>
              <a:gd name="connsiteY5" fmla="*/ 6214534 h 6214534"/>
              <a:gd name="connsiteX6" fmla="*/ 2421466 w 7179733"/>
              <a:gd name="connsiteY6" fmla="*/ 6045200 h 6214534"/>
              <a:gd name="connsiteX7" fmla="*/ 7179733 w 7179733"/>
              <a:gd name="connsiteY7" fmla="*/ 6045200 h 6214534"/>
              <a:gd name="connsiteX8" fmla="*/ 7179733 w 7179733"/>
              <a:gd name="connsiteY8" fmla="*/ 2201334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79733" h="6214534">
                <a:moveTo>
                  <a:pt x="7179733" y="2201334"/>
                </a:moveTo>
                <a:lnTo>
                  <a:pt x="5266266" y="2201334"/>
                </a:lnTo>
                <a:lnTo>
                  <a:pt x="5266266" y="0"/>
                </a:lnTo>
                <a:lnTo>
                  <a:pt x="0" y="0"/>
                </a:lnTo>
                <a:lnTo>
                  <a:pt x="0" y="6214534"/>
                </a:lnTo>
                <a:lnTo>
                  <a:pt x="2421466" y="6214534"/>
                </a:lnTo>
                <a:lnTo>
                  <a:pt x="2421466" y="6045200"/>
                </a:lnTo>
                <a:lnTo>
                  <a:pt x="7179733" y="6045200"/>
                </a:lnTo>
                <a:lnTo>
                  <a:pt x="7179733" y="2201334"/>
                </a:lnTo>
                <a:close/>
              </a:path>
            </a:pathLst>
          </a:cu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34925">
            <a:solidFill>
              <a:srgbClr val="FFFFFF"/>
            </a:solidFill>
          </a:ln>
          <a:effectLst/>
          <a:scene3d>
            <a:camera prst="isometricTopUp">
              <a:rot lat="6000" lon="6000" rev="600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" name="!!wall">
            <a:extLst>
              <a:ext uri="{FF2B5EF4-FFF2-40B4-BE49-F238E27FC236}">
                <a16:creationId xmlns:a16="http://schemas.microsoft.com/office/drawing/2014/main" id="{DEE597CB-9600-2D25-497E-464D8A0660CD}"/>
              </a:ext>
            </a:extLst>
          </p:cNvPr>
          <p:cNvGrpSpPr/>
          <p:nvPr/>
        </p:nvGrpSpPr>
        <p:grpSpPr>
          <a:xfrm>
            <a:off x="892292" y="1133625"/>
            <a:ext cx="4717881" cy="4100330"/>
            <a:chOff x="1256452" y="296333"/>
            <a:chExt cx="7179733" cy="6239934"/>
          </a:xfrm>
          <a:effectLst/>
          <a:scene3d>
            <a:camera prst="orthographicFront">
              <a:rot lat="6000" lon="6000" rev="6000"/>
            </a:camera>
            <a:lightRig rig="threePt" dir="t"/>
          </a:scene3d>
        </p:grpSpPr>
        <p:sp>
          <p:nvSpPr>
            <p:cNvPr id="28" name="자유형: 도형 27">
              <a:extLst>
                <a:ext uri="{FF2B5EF4-FFF2-40B4-BE49-F238E27FC236}">
                  <a16:creationId xmlns:a16="http://schemas.microsoft.com/office/drawing/2014/main" id="{E46894CD-EBE7-F71D-91CE-509295F4B1D4}"/>
                </a:ext>
              </a:extLst>
            </p:cNvPr>
            <p:cNvSpPr/>
            <p:nvPr/>
          </p:nvSpPr>
          <p:spPr>
            <a:xfrm>
              <a:off x="1264918" y="2328333"/>
              <a:ext cx="2125134" cy="1464734"/>
            </a:xfrm>
            <a:custGeom>
              <a:avLst/>
              <a:gdLst>
                <a:gd name="connsiteX0" fmla="*/ 2125134 w 2125134"/>
                <a:gd name="connsiteY0" fmla="*/ 0 h 1464734"/>
                <a:gd name="connsiteX1" fmla="*/ 2125134 w 2125134"/>
                <a:gd name="connsiteY1" fmla="*/ 0 h 1464734"/>
                <a:gd name="connsiteX2" fmla="*/ 16934 w 2125134"/>
                <a:gd name="connsiteY2" fmla="*/ 0 h 1464734"/>
                <a:gd name="connsiteX3" fmla="*/ 1109134 w 2125134"/>
                <a:gd name="connsiteY3" fmla="*/ 0 h 1464734"/>
                <a:gd name="connsiteX4" fmla="*/ 1109134 w 2125134"/>
                <a:gd name="connsiteY4" fmla="*/ 1464734 h 1464734"/>
                <a:gd name="connsiteX5" fmla="*/ 1490134 w 2125134"/>
                <a:gd name="connsiteY5" fmla="*/ 1464734 h 1464734"/>
                <a:gd name="connsiteX6" fmla="*/ 0 w 2125134"/>
                <a:gd name="connsiteY6" fmla="*/ 1464734 h 1464734"/>
                <a:gd name="connsiteX7" fmla="*/ 880534 w 2125134"/>
                <a:gd name="connsiteY7" fmla="*/ 1464734 h 1464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25134" h="1464734">
                  <a:moveTo>
                    <a:pt x="2125134" y="0"/>
                  </a:moveTo>
                  <a:lnTo>
                    <a:pt x="2125134" y="0"/>
                  </a:lnTo>
                  <a:lnTo>
                    <a:pt x="16934" y="0"/>
                  </a:lnTo>
                  <a:lnTo>
                    <a:pt x="1109134" y="0"/>
                  </a:lnTo>
                  <a:lnTo>
                    <a:pt x="1109134" y="1464734"/>
                  </a:lnTo>
                  <a:lnTo>
                    <a:pt x="1490134" y="1464734"/>
                  </a:lnTo>
                  <a:lnTo>
                    <a:pt x="0" y="1464734"/>
                  </a:lnTo>
                  <a:lnTo>
                    <a:pt x="880534" y="1464734"/>
                  </a:lnTo>
                </a:path>
              </a:pathLst>
            </a:custGeom>
            <a:noFill/>
            <a:ln w="76200"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endParaRPr lang="ko-KR" altLang="en-US" b="1"/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E37D0754-7FFE-412A-8B1A-844E4B3A46BC}"/>
                </a:ext>
              </a:extLst>
            </p:cNvPr>
            <p:cNvSpPr/>
            <p:nvPr/>
          </p:nvSpPr>
          <p:spPr>
            <a:xfrm>
              <a:off x="3373118" y="313267"/>
              <a:ext cx="1176867" cy="2150533"/>
            </a:xfrm>
            <a:custGeom>
              <a:avLst/>
              <a:gdLst>
                <a:gd name="connsiteX0" fmla="*/ 0 w 1176867"/>
                <a:gd name="connsiteY0" fmla="*/ 0 h 2150533"/>
                <a:gd name="connsiteX1" fmla="*/ 0 w 1176867"/>
                <a:gd name="connsiteY1" fmla="*/ 2150533 h 2150533"/>
                <a:gd name="connsiteX2" fmla="*/ 1176867 w 1176867"/>
                <a:gd name="connsiteY2" fmla="*/ 2150533 h 2150533"/>
                <a:gd name="connsiteX3" fmla="*/ 939800 w 1176867"/>
                <a:gd name="connsiteY3" fmla="*/ 2150533 h 2150533"/>
                <a:gd name="connsiteX4" fmla="*/ 939800 w 1176867"/>
                <a:gd name="connsiteY4" fmla="*/ 1329266 h 2150533"/>
                <a:gd name="connsiteX5" fmla="*/ 939800 w 1176867"/>
                <a:gd name="connsiteY5" fmla="*/ 1439333 h 2150533"/>
                <a:gd name="connsiteX6" fmla="*/ 0 w 1176867"/>
                <a:gd name="connsiteY6" fmla="*/ 1439333 h 215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6867" h="2150533">
                  <a:moveTo>
                    <a:pt x="0" y="0"/>
                  </a:moveTo>
                  <a:lnTo>
                    <a:pt x="0" y="2150533"/>
                  </a:lnTo>
                  <a:lnTo>
                    <a:pt x="1176867" y="2150533"/>
                  </a:lnTo>
                  <a:lnTo>
                    <a:pt x="939800" y="2150533"/>
                  </a:lnTo>
                  <a:lnTo>
                    <a:pt x="939800" y="1329266"/>
                  </a:lnTo>
                  <a:lnTo>
                    <a:pt x="939800" y="1439333"/>
                  </a:lnTo>
                  <a:lnTo>
                    <a:pt x="0" y="1439333"/>
                  </a:lnTo>
                </a:path>
              </a:pathLst>
            </a:custGeom>
            <a:noFill/>
            <a:ln w="76200"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endParaRPr lang="ko-KR" altLang="en-US" b="1"/>
            </a:p>
          </p:txBody>
        </p:sp>
        <p:sp>
          <p:nvSpPr>
            <p:cNvPr id="29" name="자유형: 도형 28">
              <a:extLst>
                <a:ext uri="{FF2B5EF4-FFF2-40B4-BE49-F238E27FC236}">
                  <a16:creationId xmlns:a16="http://schemas.microsoft.com/office/drawing/2014/main" id="{0E87D359-D907-9DFF-3F86-49DDE805A205}"/>
                </a:ext>
              </a:extLst>
            </p:cNvPr>
            <p:cNvSpPr/>
            <p:nvPr/>
          </p:nvSpPr>
          <p:spPr>
            <a:xfrm>
              <a:off x="2374052" y="2328333"/>
              <a:ext cx="270933" cy="677334"/>
            </a:xfrm>
            <a:custGeom>
              <a:avLst/>
              <a:gdLst>
                <a:gd name="connsiteX0" fmla="*/ 270933 w 270933"/>
                <a:gd name="connsiteY0" fmla="*/ 0 h 677334"/>
                <a:gd name="connsiteX1" fmla="*/ 270933 w 270933"/>
                <a:gd name="connsiteY1" fmla="*/ 677334 h 677334"/>
                <a:gd name="connsiteX2" fmla="*/ 0 w 270933"/>
                <a:gd name="connsiteY2" fmla="*/ 677334 h 677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933" h="677334">
                  <a:moveTo>
                    <a:pt x="270933" y="0"/>
                  </a:moveTo>
                  <a:lnTo>
                    <a:pt x="270933" y="677334"/>
                  </a:lnTo>
                  <a:lnTo>
                    <a:pt x="0" y="677334"/>
                  </a:lnTo>
                </a:path>
              </a:pathLst>
            </a:custGeom>
            <a:noFill/>
            <a:ln w="76200"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endParaRPr lang="ko-KR" altLang="en-US" b="1"/>
            </a:p>
          </p:txBody>
        </p:sp>
        <p:sp>
          <p:nvSpPr>
            <p:cNvPr id="35" name="자유형: 도형 34">
              <a:extLst>
                <a:ext uri="{FF2B5EF4-FFF2-40B4-BE49-F238E27FC236}">
                  <a16:creationId xmlns:a16="http://schemas.microsoft.com/office/drawing/2014/main" id="{5547F2C4-A644-FE27-52C9-DF5917884BFE}"/>
                </a:ext>
              </a:extLst>
            </p:cNvPr>
            <p:cNvSpPr/>
            <p:nvPr/>
          </p:nvSpPr>
          <p:spPr>
            <a:xfrm>
              <a:off x="3254586" y="3826933"/>
              <a:ext cx="423333" cy="2548467"/>
            </a:xfrm>
            <a:custGeom>
              <a:avLst/>
              <a:gdLst>
                <a:gd name="connsiteX0" fmla="*/ 0 w 423333"/>
                <a:gd name="connsiteY0" fmla="*/ 0 h 2548467"/>
                <a:gd name="connsiteX1" fmla="*/ 423333 w 423333"/>
                <a:gd name="connsiteY1" fmla="*/ 0 h 2548467"/>
                <a:gd name="connsiteX2" fmla="*/ 423333 w 423333"/>
                <a:gd name="connsiteY2" fmla="*/ 2548467 h 2548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3333" h="2548467">
                  <a:moveTo>
                    <a:pt x="0" y="0"/>
                  </a:moveTo>
                  <a:lnTo>
                    <a:pt x="423333" y="0"/>
                  </a:lnTo>
                  <a:lnTo>
                    <a:pt x="423333" y="2548467"/>
                  </a:lnTo>
                </a:path>
              </a:pathLst>
            </a:custGeom>
            <a:noFill/>
            <a:ln w="76200"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endParaRPr lang="ko-KR" altLang="en-US" b="1"/>
            </a:p>
          </p:txBody>
        </p:sp>
        <p:grpSp>
          <p:nvGrpSpPr>
            <p:cNvPr id="41" name="그룹 40">
              <a:extLst>
                <a:ext uri="{FF2B5EF4-FFF2-40B4-BE49-F238E27FC236}">
                  <a16:creationId xmlns:a16="http://schemas.microsoft.com/office/drawing/2014/main" id="{EC8EE08D-81F6-450B-8DD9-5EA0C563C214}"/>
                </a:ext>
              </a:extLst>
            </p:cNvPr>
            <p:cNvGrpSpPr/>
            <p:nvPr/>
          </p:nvGrpSpPr>
          <p:grpSpPr>
            <a:xfrm>
              <a:off x="1256452" y="321733"/>
              <a:ext cx="7179733" cy="6214534"/>
              <a:chOff x="717458" y="372533"/>
              <a:chExt cx="7179733" cy="6214534"/>
            </a:xfrm>
            <a:effectLst/>
          </p:grpSpPr>
          <p:sp>
            <p:nvSpPr>
              <p:cNvPr id="34" name="자유형: 도형 33">
                <a:extLst>
                  <a:ext uri="{FF2B5EF4-FFF2-40B4-BE49-F238E27FC236}">
                    <a16:creationId xmlns:a16="http://schemas.microsoft.com/office/drawing/2014/main" id="{3EA38E25-09C9-217E-9507-55A7AA4C716D}"/>
                  </a:ext>
                </a:extLst>
              </p:cNvPr>
              <p:cNvSpPr/>
              <p:nvPr/>
            </p:nvSpPr>
            <p:spPr>
              <a:xfrm>
                <a:off x="717458" y="372533"/>
                <a:ext cx="7179733" cy="6214534"/>
              </a:xfrm>
              <a:custGeom>
                <a:avLst/>
                <a:gdLst>
                  <a:gd name="connsiteX0" fmla="*/ 7179733 w 7179733"/>
                  <a:gd name="connsiteY0" fmla="*/ 2201334 h 6214534"/>
                  <a:gd name="connsiteX1" fmla="*/ 5266266 w 7179733"/>
                  <a:gd name="connsiteY1" fmla="*/ 2201334 h 6214534"/>
                  <a:gd name="connsiteX2" fmla="*/ 5266266 w 7179733"/>
                  <a:gd name="connsiteY2" fmla="*/ 0 h 6214534"/>
                  <a:gd name="connsiteX3" fmla="*/ 0 w 7179733"/>
                  <a:gd name="connsiteY3" fmla="*/ 0 h 6214534"/>
                  <a:gd name="connsiteX4" fmla="*/ 0 w 7179733"/>
                  <a:gd name="connsiteY4" fmla="*/ 6214534 h 6214534"/>
                  <a:gd name="connsiteX5" fmla="*/ 2421466 w 7179733"/>
                  <a:gd name="connsiteY5" fmla="*/ 6214534 h 6214534"/>
                  <a:gd name="connsiteX6" fmla="*/ 2421466 w 7179733"/>
                  <a:gd name="connsiteY6" fmla="*/ 6045200 h 6214534"/>
                  <a:gd name="connsiteX7" fmla="*/ 7179733 w 7179733"/>
                  <a:gd name="connsiteY7" fmla="*/ 6045200 h 6214534"/>
                  <a:gd name="connsiteX8" fmla="*/ 7179733 w 7179733"/>
                  <a:gd name="connsiteY8" fmla="*/ 2201334 h 6214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179733" h="6214534">
                    <a:moveTo>
                      <a:pt x="7179733" y="2201334"/>
                    </a:moveTo>
                    <a:lnTo>
                      <a:pt x="5266266" y="2201334"/>
                    </a:lnTo>
                    <a:lnTo>
                      <a:pt x="5266266" y="0"/>
                    </a:lnTo>
                    <a:lnTo>
                      <a:pt x="0" y="0"/>
                    </a:lnTo>
                    <a:lnTo>
                      <a:pt x="0" y="6214534"/>
                    </a:lnTo>
                    <a:lnTo>
                      <a:pt x="2421466" y="6214534"/>
                    </a:lnTo>
                    <a:lnTo>
                      <a:pt x="2421466" y="6045200"/>
                    </a:lnTo>
                    <a:lnTo>
                      <a:pt x="7179733" y="6045200"/>
                    </a:lnTo>
                    <a:lnTo>
                      <a:pt x="7179733" y="2201334"/>
                    </a:lnTo>
                    <a:close/>
                  </a:path>
                </a:pathLst>
              </a:custGeom>
              <a:noFill/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flatTx/>
              </a:bodyPr>
              <a:lstStyle/>
              <a:p>
                <a:pPr algn="ctr"/>
                <a:endParaRPr lang="ko-KR" altLang="en-US" b="1" dirty="0"/>
              </a:p>
            </p:txBody>
          </p:sp>
          <p:sp>
            <p:nvSpPr>
              <p:cNvPr id="39" name="자유형: 도형 38">
                <a:extLst>
                  <a:ext uri="{FF2B5EF4-FFF2-40B4-BE49-F238E27FC236}">
                    <a16:creationId xmlns:a16="http://schemas.microsoft.com/office/drawing/2014/main" id="{F19C29DB-E5D1-F095-717B-091FF7C5FF7F}"/>
                  </a:ext>
                </a:extLst>
              </p:cNvPr>
              <p:cNvSpPr/>
              <p:nvPr/>
            </p:nvSpPr>
            <p:spPr>
              <a:xfrm>
                <a:off x="5923280" y="3444240"/>
                <a:ext cx="1971040" cy="2153920"/>
              </a:xfrm>
              <a:custGeom>
                <a:avLst/>
                <a:gdLst>
                  <a:gd name="connsiteX0" fmla="*/ 1971040 w 1971040"/>
                  <a:gd name="connsiteY0" fmla="*/ 0 h 2153920"/>
                  <a:gd name="connsiteX1" fmla="*/ 0 w 1971040"/>
                  <a:gd name="connsiteY1" fmla="*/ 0 h 2153920"/>
                  <a:gd name="connsiteX2" fmla="*/ 0 w 1971040"/>
                  <a:gd name="connsiteY2" fmla="*/ 2153920 h 2153920"/>
                  <a:gd name="connsiteX3" fmla="*/ 1971040 w 1971040"/>
                  <a:gd name="connsiteY3" fmla="*/ 2153920 h 2153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1040" h="2153920">
                    <a:moveTo>
                      <a:pt x="1971040" y="0"/>
                    </a:moveTo>
                    <a:lnTo>
                      <a:pt x="0" y="0"/>
                    </a:lnTo>
                    <a:lnTo>
                      <a:pt x="0" y="2153920"/>
                    </a:lnTo>
                    <a:lnTo>
                      <a:pt x="1971040" y="2153920"/>
                    </a:lnTo>
                  </a:path>
                </a:pathLst>
              </a:custGeom>
              <a:noFill/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flatTx/>
              </a:bodyPr>
              <a:lstStyle/>
              <a:p>
                <a:pPr algn="ctr"/>
                <a:endParaRPr lang="ko-KR" altLang="en-US" b="1"/>
              </a:p>
            </p:txBody>
          </p:sp>
          <p:sp>
            <p:nvSpPr>
              <p:cNvPr id="40" name="자유형: 도형 39">
                <a:extLst>
                  <a:ext uri="{FF2B5EF4-FFF2-40B4-BE49-F238E27FC236}">
                    <a16:creationId xmlns:a16="http://schemas.microsoft.com/office/drawing/2014/main" id="{6CD9DA9F-D863-3F36-E031-D711660328D6}"/>
                  </a:ext>
                </a:extLst>
              </p:cNvPr>
              <p:cNvSpPr/>
              <p:nvPr/>
            </p:nvSpPr>
            <p:spPr>
              <a:xfrm>
                <a:off x="3149600" y="5608320"/>
                <a:ext cx="2773680" cy="0"/>
              </a:xfrm>
              <a:custGeom>
                <a:avLst/>
                <a:gdLst>
                  <a:gd name="connsiteX0" fmla="*/ 2773680 w 2773680"/>
                  <a:gd name="connsiteY0" fmla="*/ 0 h 0"/>
                  <a:gd name="connsiteX1" fmla="*/ 0 w 277368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773680">
                    <a:moveTo>
                      <a:pt x="2773680" y="0"/>
                    </a:moveTo>
                    <a:lnTo>
                      <a:pt x="0" y="0"/>
                    </a:lnTo>
                  </a:path>
                </a:pathLst>
              </a:custGeom>
              <a:noFill/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flatTx/>
              </a:bodyPr>
              <a:lstStyle/>
              <a:p>
                <a:pPr algn="ctr"/>
                <a:endParaRPr lang="ko-KR" altLang="en-US" b="1"/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A92AAF06-1D96-7D0D-A35B-A0D6F48F46F8}"/>
                </a:ext>
              </a:extLst>
            </p:cNvPr>
            <p:cNvSpPr/>
            <p:nvPr/>
          </p:nvSpPr>
          <p:spPr>
            <a:xfrm>
              <a:off x="4041985" y="296333"/>
              <a:ext cx="279400" cy="905934"/>
            </a:xfrm>
            <a:custGeom>
              <a:avLst/>
              <a:gdLst>
                <a:gd name="connsiteX0" fmla="*/ 279400 w 279400"/>
                <a:gd name="connsiteY0" fmla="*/ 0 h 905934"/>
                <a:gd name="connsiteX1" fmla="*/ 279400 w 279400"/>
                <a:gd name="connsiteY1" fmla="*/ 905934 h 905934"/>
                <a:gd name="connsiteX2" fmla="*/ 279400 w 279400"/>
                <a:gd name="connsiteY2" fmla="*/ 558800 h 905934"/>
                <a:gd name="connsiteX3" fmla="*/ 0 w 279400"/>
                <a:gd name="connsiteY3" fmla="*/ 558800 h 905934"/>
                <a:gd name="connsiteX4" fmla="*/ 0 w 279400"/>
                <a:gd name="connsiteY4" fmla="*/ 33867 h 905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9400" h="905934">
                  <a:moveTo>
                    <a:pt x="279400" y="0"/>
                  </a:moveTo>
                  <a:lnTo>
                    <a:pt x="279400" y="905934"/>
                  </a:lnTo>
                  <a:lnTo>
                    <a:pt x="279400" y="558800"/>
                  </a:lnTo>
                  <a:lnTo>
                    <a:pt x="0" y="558800"/>
                  </a:lnTo>
                  <a:lnTo>
                    <a:pt x="0" y="33867"/>
                  </a:lnTo>
                </a:path>
              </a:pathLst>
            </a:custGeom>
            <a:noFill/>
            <a:ln w="76200">
              <a:solidFill>
                <a:schemeClr val="tx1">
                  <a:lumMod val="95000"/>
                  <a:lumOff val="5000"/>
                </a:schemeClr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endParaRPr lang="ko-KR" altLang="en-US" b="1" dirty="0"/>
            </a:p>
          </p:txBody>
        </p:sp>
      </p:grpSp>
      <p:pic>
        <p:nvPicPr>
          <p:cNvPr id="2050" name="Picture 2" descr="기본형 평면도">
            <a:extLst>
              <a:ext uri="{FF2B5EF4-FFF2-40B4-BE49-F238E27FC236}">
                <a16:creationId xmlns:a16="http://schemas.microsoft.com/office/drawing/2014/main" id="{180C536B-F30E-AE87-65CC-2A324EF5D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66"/>
          <a:stretch>
            <a:fillRect/>
          </a:stretch>
        </p:blipFill>
        <p:spPr bwMode="auto">
          <a:xfrm>
            <a:off x="5864712" y="978364"/>
            <a:ext cx="6327288" cy="4380810"/>
          </a:xfrm>
          <a:prstGeom prst="rect">
            <a:avLst/>
          </a:prstGeom>
          <a:noFill/>
          <a:scene3d>
            <a:camera prst="orthographicFront">
              <a:rot lat="6000" lon="6000" rev="6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5591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0</Words>
  <Application>Microsoft Office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전진권</dc:creator>
  <cp:lastModifiedBy>전진권</cp:lastModifiedBy>
  <cp:revision>6</cp:revision>
  <dcterms:created xsi:type="dcterms:W3CDTF">2025-07-04T07:42:33Z</dcterms:created>
  <dcterms:modified xsi:type="dcterms:W3CDTF">2025-08-29T22:20:08Z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90b6fa8-0d36-45a6-9a6a-767d9ca20d0f_Enabled">
    <vt:lpwstr>true</vt:lpwstr>
  </property>
  <property fmtid="{D5CDD505-2E9C-101B-9397-08002B2CF9AE}" pid="3" name="MSIP_Label_890b6fa8-0d36-45a6-9a6a-767d9ca20d0f_SetDate">
    <vt:lpwstr>2025-07-04T08:26:11Z</vt:lpwstr>
  </property>
  <property fmtid="{D5CDD505-2E9C-101B-9397-08002B2CF9AE}" pid="4" name="MSIP_Label_890b6fa8-0d36-45a6-9a6a-767d9ca20d0f_Method">
    <vt:lpwstr>Standard</vt:lpwstr>
  </property>
  <property fmtid="{D5CDD505-2E9C-101B-9397-08002B2CF9AE}" pid="5" name="MSIP_Label_890b6fa8-0d36-45a6-9a6a-767d9ca20d0f_Name">
    <vt:lpwstr>defa4170-0d19-0005-0003-bc88714345d2</vt:lpwstr>
  </property>
  <property fmtid="{D5CDD505-2E9C-101B-9397-08002B2CF9AE}" pid="6" name="MSIP_Label_890b6fa8-0d36-45a6-9a6a-767d9ca20d0f_SiteId">
    <vt:lpwstr>fd266056-23ff-4060-b956-9e8544fe3081</vt:lpwstr>
  </property>
  <property fmtid="{D5CDD505-2E9C-101B-9397-08002B2CF9AE}" pid="7" name="MSIP_Label_890b6fa8-0d36-45a6-9a6a-767d9ca20d0f_ActionId">
    <vt:lpwstr>61da5557-e35b-41fc-b3fb-40ebba2c347e</vt:lpwstr>
  </property>
  <property fmtid="{D5CDD505-2E9C-101B-9397-08002B2CF9AE}" pid="8" name="MSIP_Label_890b6fa8-0d36-45a6-9a6a-767d9ca20d0f_ContentBits">
    <vt:lpwstr>0</vt:lpwstr>
  </property>
  <property fmtid="{D5CDD505-2E9C-101B-9397-08002B2CF9AE}" pid="9" name="MSIP_Label_890b6fa8-0d36-45a6-9a6a-767d9ca20d0f_Tag">
    <vt:lpwstr>10, 3, 0, 1</vt:lpwstr>
  </property>
</Properties>
</file>