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776" autoAdjust="0"/>
  </p:normalViewPr>
  <p:slideViewPr>
    <p:cSldViewPr snapToGrid="0">
      <p:cViewPr>
        <p:scale>
          <a:sx n="33" d="100"/>
          <a:sy n="33" d="100"/>
        </p:scale>
        <p:origin x="1680" y="14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47E746-0CF2-0947-1FBA-64B210BDA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E7E18BA-9253-8AB0-73C4-2CC9C60E7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DB1548-DDB8-146A-4D16-7C02FB4D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C018-F158-41C4-BEDF-C77E9507CE6F}" type="datetimeFigureOut">
              <a:rPr lang="ko-KR" altLang="en-US" smtClean="0"/>
              <a:t>2025-06-07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A36CC2-CC52-E671-215E-D9C1C617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2A09F3-DC9E-C4E4-CC43-5D7CD7EE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A08D-CD56-4F20-B744-A72E42043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21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CBA0FA-88E4-220A-E4D1-0074D9B1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10D3E51-BA04-F3E6-7926-7B37FF237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D7898F-C04E-DB94-8D92-C657F84D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C018-F158-41C4-BEDF-C77E9507CE6F}" type="datetimeFigureOut">
              <a:rPr lang="ko-KR" altLang="en-US" smtClean="0"/>
              <a:t>2025-06-07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27FECA-6105-DA4B-A929-576DB385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E5A678-C77A-FDE8-20BD-2F364CBC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A08D-CD56-4F20-B744-A72E42043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27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90102DC-A3B0-801C-7672-D5484B6D5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29C6A7D-BC7A-A48B-E7FE-B22D9FCCC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0DA33E-2F65-1248-29C6-F07030FB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C018-F158-41C4-BEDF-C77E9507CE6F}" type="datetimeFigureOut">
              <a:rPr lang="ko-KR" altLang="en-US" smtClean="0"/>
              <a:t>2025-06-07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B0D539-2714-AC4C-AF26-3089D4DC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3C61DE-B205-5C62-7AA6-433B538A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A08D-CD56-4F20-B744-A72E42043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7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1C3ED5-5B8A-B60B-F293-DF730750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2CF787-7D3C-8C35-F2E9-4ACABA2F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9E4518-0FF2-8F63-CA8E-B284DE06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C018-F158-41C4-BEDF-C77E9507CE6F}" type="datetimeFigureOut">
              <a:rPr lang="ko-KR" altLang="en-US" smtClean="0"/>
              <a:t>2025-06-07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7BB9F2-6EC7-B42A-239B-90511B34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016D53-888D-AA27-C749-F89EC44E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A08D-CD56-4F20-B744-A72E42043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62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BCE2EB-E8DD-543A-EA51-F6BF8D63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41A0D3-91E7-AFC7-25EA-87F1F42FF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A19B60-ACA4-9B21-9A7B-495AA85C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C018-F158-41C4-BEDF-C77E9507CE6F}" type="datetimeFigureOut">
              <a:rPr lang="ko-KR" altLang="en-US" smtClean="0"/>
              <a:t>2025-06-07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B59C83-1CD7-E5D4-42D4-C4AC7CCC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D8C175-C68B-CCD6-063C-C17DC140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A08D-CD56-4F20-B744-A72E42043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06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4D586D-12B3-2170-7377-13DCCC40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F6B924-94FD-913C-11B4-5B5CCA4A3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92BCBE2-B019-49A1-288A-FE019C4F9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ABB596-A712-2A79-CA4E-7CB5000E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C018-F158-41C4-BEDF-C77E9507CE6F}" type="datetimeFigureOut">
              <a:rPr lang="ko-KR" altLang="en-US" smtClean="0"/>
              <a:t>2025-06-07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A252810-ADF2-ED15-1BEA-3079D709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FB71BF0-55CC-4336-7CC7-50D5F361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A08D-CD56-4F20-B744-A72E42043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10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CF1495-29BC-DF13-3C6D-156266C2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EF6096-E9A5-78D5-0847-032BBE864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5E67ADE-32B3-20B1-CF28-1AA423C36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BEDAEB8-D1B5-C0BF-F241-1AE4792E5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1E72720-A31F-D12F-C134-FE1D2C9D3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696FBA5-0D1F-315B-EBDC-CF7C1C4B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C018-F158-41C4-BEDF-C77E9507CE6F}" type="datetimeFigureOut">
              <a:rPr lang="ko-KR" altLang="en-US" smtClean="0"/>
              <a:t>2025-06-07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0EF1C2F-6D50-8317-3CE9-5CB03EEE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6C40F3A-FA0B-CE89-6EFD-D36A4574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A08D-CD56-4F20-B744-A72E42043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19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F64227-6202-B32E-E623-D487827E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27B193-7E71-B914-4A1E-23C8FFBB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C018-F158-41C4-BEDF-C77E9507CE6F}" type="datetimeFigureOut">
              <a:rPr lang="ko-KR" altLang="en-US" smtClean="0"/>
              <a:t>2025-06-07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AD7A425-B9F9-30FB-35AC-7F4D7EE1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65D0787-3848-4EA9-C8C6-52284FA3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A08D-CD56-4F20-B744-A72E42043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86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51D52B8-DA3D-5923-F060-3737F88B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C018-F158-41C4-BEDF-C77E9507CE6F}" type="datetimeFigureOut">
              <a:rPr lang="ko-KR" altLang="en-US" smtClean="0"/>
              <a:t>2025-06-07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2D59B19-D68C-BA9C-71D8-62E93DBB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A6A8170-DC85-B71A-AC06-5787D753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A08D-CD56-4F20-B744-A72E42043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00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C2E12E-BDB6-C4F3-71AA-234B752B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0772E5-9BB0-8956-D50C-049B20FE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5B1D03-05C9-B2BC-2E06-42372C7C2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4BAC95-1AFC-1232-3BF5-F6EA8890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C018-F158-41C4-BEDF-C77E9507CE6F}" type="datetimeFigureOut">
              <a:rPr lang="ko-KR" altLang="en-US" smtClean="0"/>
              <a:t>2025-06-07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BB49BA-2056-D059-2AAA-BA0ED0B3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BE3BA2-4753-09BA-EFAB-021F9508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A08D-CD56-4F20-B744-A72E42043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64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144A33-25EA-0892-6DA9-B1BEA5AB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73921F7-71CC-6019-302B-F705B3444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6641D8A-88E3-BA0B-FD3F-3355A06DD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F96C5B9-0C87-3BBC-5F69-AB26F1B7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C018-F158-41C4-BEDF-C77E9507CE6F}" type="datetimeFigureOut">
              <a:rPr lang="ko-KR" altLang="en-US" smtClean="0"/>
              <a:t>2025-06-07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AE94976-95A3-E03A-C572-C083F27D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1FD8C0-37FF-A21C-D77F-EB27B7F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A08D-CD56-4F20-B744-A72E42043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87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F33A641-A6A2-880E-8065-D20802E4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A130FD-917B-3265-4E5C-28D9368F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481FA5-A6A8-585C-EE6A-6B9B062FB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ABC018-F158-41C4-BEDF-C77E9507CE6F}" type="datetimeFigureOut">
              <a:rPr lang="ko-KR" altLang="en-US" smtClean="0"/>
              <a:t>2025-06-07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E26F7D-BF57-A245-FF18-80A001471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0E4CA7-E87E-D889-A8FD-C50A9D8CC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A8A08D-CD56-4F20-B744-A72E420435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22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5">
            <a:extLst>
              <a:ext uri="{FF2B5EF4-FFF2-40B4-BE49-F238E27FC236}">
                <a16:creationId xmlns:a16="http://schemas.microsoft.com/office/drawing/2014/main" id="{5EF4D48B-0863-68F0-5248-30BE4F0D68D4}"/>
              </a:ext>
            </a:extLst>
          </p:cNvPr>
          <p:cNvSpPr/>
          <p:nvPr/>
        </p:nvSpPr>
        <p:spPr>
          <a:xfrm>
            <a:off x="7698886" y="46662"/>
            <a:ext cx="4493114" cy="1857390"/>
          </a:xfrm>
          <a:custGeom>
            <a:avLst/>
            <a:gdLst>
              <a:gd name="connsiteX0" fmla="*/ 0 w 6041638"/>
              <a:gd name="connsiteY0" fmla="*/ 0 h 4443046"/>
              <a:gd name="connsiteX1" fmla="*/ 6041638 w 6041638"/>
              <a:gd name="connsiteY1" fmla="*/ 0 h 4443046"/>
              <a:gd name="connsiteX2" fmla="*/ 6041638 w 6041638"/>
              <a:gd name="connsiteY2" fmla="*/ 4443046 h 4443046"/>
              <a:gd name="connsiteX3" fmla="*/ 0 w 6041638"/>
              <a:gd name="connsiteY3" fmla="*/ 4443046 h 4443046"/>
              <a:gd name="connsiteX4" fmla="*/ 0 w 6041638"/>
              <a:gd name="connsiteY4" fmla="*/ 0 h 4443046"/>
              <a:gd name="connsiteX0" fmla="*/ 0 w 6041638"/>
              <a:gd name="connsiteY0" fmla="*/ 2860431 h 4443046"/>
              <a:gd name="connsiteX1" fmla="*/ 6041638 w 6041638"/>
              <a:gd name="connsiteY1" fmla="*/ 0 h 4443046"/>
              <a:gd name="connsiteX2" fmla="*/ 6041638 w 6041638"/>
              <a:gd name="connsiteY2" fmla="*/ 4443046 h 4443046"/>
              <a:gd name="connsiteX3" fmla="*/ 0 w 6041638"/>
              <a:gd name="connsiteY3" fmla="*/ 4443046 h 4443046"/>
              <a:gd name="connsiteX4" fmla="*/ 0 w 6041638"/>
              <a:gd name="connsiteY4" fmla="*/ 2860431 h 444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638" h="4443046">
                <a:moveTo>
                  <a:pt x="0" y="2860431"/>
                </a:moveTo>
                <a:lnTo>
                  <a:pt x="6041638" y="0"/>
                </a:lnTo>
                <a:lnTo>
                  <a:pt x="6041638" y="4443046"/>
                </a:lnTo>
                <a:lnTo>
                  <a:pt x="0" y="4443046"/>
                </a:lnTo>
                <a:lnTo>
                  <a:pt x="0" y="2860431"/>
                </a:lnTo>
                <a:close/>
              </a:path>
            </a:pathLst>
          </a:custGeom>
          <a:solidFill>
            <a:srgbClr val="004E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25">
            <a:extLst>
              <a:ext uri="{FF2B5EF4-FFF2-40B4-BE49-F238E27FC236}">
                <a16:creationId xmlns:a16="http://schemas.microsoft.com/office/drawing/2014/main" id="{33CD535D-3C56-1515-9D2B-812A70B92DAC}"/>
              </a:ext>
            </a:extLst>
          </p:cNvPr>
          <p:cNvSpPr/>
          <p:nvPr/>
        </p:nvSpPr>
        <p:spPr>
          <a:xfrm>
            <a:off x="7698886" y="1707986"/>
            <a:ext cx="4493114" cy="1857390"/>
          </a:xfrm>
          <a:custGeom>
            <a:avLst/>
            <a:gdLst>
              <a:gd name="connsiteX0" fmla="*/ 0 w 6041638"/>
              <a:gd name="connsiteY0" fmla="*/ 0 h 4443046"/>
              <a:gd name="connsiteX1" fmla="*/ 6041638 w 6041638"/>
              <a:gd name="connsiteY1" fmla="*/ 0 h 4443046"/>
              <a:gd name="connsiteX2" fmla="*/ 6041638 w 6041638"/>
              <a:gd name="connsiteY2" fmla="*/ 4443046 h 4443046"/>
              <a:gd name="connsiteX3" fmla="*/ 0 w 6041638"/>
              <a:gd name="connsiteY3" fmla="*/ 4443046 h 4443046"/>
              <a:gd name="connsiteX4" fmla="*/ 0 w 6041638"/>
              <a:gd name="connsiteY4" fmla="*/ 0 h 4443046"/>
              <a:gd name="connsiteX0" fmla="*/ 0 w 6041638"/>
              <a:gd name="connsiteY0" fmla="*/ 2860431 h 4443046"/>
              <a:gd name="connsiteX1" fmla="*/ 6041638 w 6041638"/>
              <a:gd name="connsiteY1" fmla="*/ 0 h 4443046"/>
              <a:gd name="connsiteX2" fmla="*/ 6041638 w 6041638"/>
              <a:gd name="connsiteY2" fmla="*/ 4443046 h 4443046"/>
              <a:gd name="connsiteX3" fmla="*/ 0 w 6041638"/>
              <a:gd name="connsiteY3" fmla="*/ 4443046 h 4443046"/>
              <a:gd name="connsiteX4" fmla="*/ 0 w 6041638"/>
              <a:gd name="connsiteY4" fmla="*/ 2860431 h 444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638" h="4443046">
                <a:moveTo>
                  <a:pt x="0" y="2860431"/>
                </a:moveTo>
                <a:lnTo>
                  <a:pt x="6041638" y="0"/>
                </a:lnTo>
                <a:lnTo>
                  <a:pt x="6041638" y="4443046"/>
                </a:lnTo>
                <a:lnTo>
                  <a:pt x="0" y="4443046"/>
                </a:lnTo>
                <a:lnTo>
                  <a:pt x="0" y="2860431"/>
                </a:lnTo>
                <a:close/>
              </a:path>
            </a:pathLst>
          </a:custGeom>
          <a:solidFill>
            <a:srgbClr val="C81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25">
            <a:extLst>
              <a:ext uri="{FF2B5EF4-FFF2-40B4-BE49-F238E27FC236}">
                <a16:creationId xmlns:a16="http://schemas.microsoft.com/office/drawing/2014/main" id="{37AA4CA0-257C-9A63-1402-2BB3C7D37E9F}"/>
              </a:ext>
            </a:extLst>
          </p:cNvPr>
          <p:cNvSpPr/>
          <p:nvPr/>
        </p:nvSpPr>
        <p:spPr>
          <a:xfrm>
            <a:off x="7698886" y="5030635"/>
            <a:ext cx="4493114" cy="1857390"/>
          </a:xfrm>
          <a:custGeom>
            <a:avLst/>
            <a:gdLst>
              <a:gd name="connsiteX0" fmla="*/ 0 w 6041638"/>
              <a:gd name="connsiteY0" fmla="*/ 0 h 4443046"/>
              <a:gd name="connsiteX1" fmla="*/ 6041638 w 6041638"/>
              <a:gd name="connsiteY1" fmla="*/ 0 h 4443046"/>
              <a:gd name="connsiteX2" fmla="*/ 6041638 w 6041638"/>
              <a:gd name="connsiteY2" fmla="*/ 4443046 h 4443046"/>
              <a:gd name="connsiteX3" fmla="*/ 0 w 6041638"/>
              <a:gd name="connsiteY3" fmla="*/ 4443046 h 4443046"/>
              <a:gd name="connsiteX4" fmla="*/ 0 w 6041638"/>
              <a:gd name="connsiteY4" fmla="*/ 0 h 4443046"/>
              <a:gd name="connsiteX0" fmla="*/ 0 w 6041638"/>
              <a:gd name="connsiteY0" fmla="*/ 2860431 h 4443046"/>
              <a:gd name="connsiteX1" fmla="*/ 6041638 w 6041638"/>
              <a:gd name="connsiteY1" fmla="*/ 0 h 4443046"/>
              <a:gd name="connsiteX2" fmla="*/ 6041638 w 6041638"/>
              <a:gd name="connsiteY2" fmla="*/ 4443046 h 4443046"/>
              <a:gd name="connsiteX3" fmla="*/ 0 w 6041638"/>
              <a:gd name="connsiteY3" fmla="*/ 4443046 h 4443046"/>
              <a:gd name="connsiteX4" fmla="*/ 0 w 6041638"/>
              <a:gd name="connsiteY4" fmla="*/ 2860431 h 444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638" h="4443046">
                <a:moveTo>
                  <a:pt x="0" y="2860431"/>
                </a:moveTo>
                <a:lnTo>
                  <a:pt x="6041638" y="0"/>
                </a:lnTo>
                <a:lnTo>
                  <a:pt x="6041638" y="4443046"/>
                </a:lnTo>
                <a:lnTo>
                  <a:pt x="0" y="4443046"/>
                </a:lnTo>
                <a:lnTo>
                  <a:pt x="0" y="2860431"/>
                </a:lnTo>
                <a:close/>
              </a:path>
            </a:pathLst>
          </a:custGeom>
          <a:solidFill>
            <a:srgbClr val="FF63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6323"/>
              </a:solidFill>
            </a:endParaRPr>
          </a:p>
        </p:txBody>
      </p:sp>
      <p:sp>
        <p:nvSpPr>
          <p:cNvPr id="10" name="직사각형 25">
            <a:extLst>
              <a:ext uri="{FF2B5EF4-FFF2-40B4-BE49-F238E27FC236}">
                <a16:creationId xmlns:a16="http://schemas.microsoft.com/office/drawing/2014/main" id="{704F5EB9-D791-EAE0-F07F-0FEC7BB4439E}"/>
              </a:ext>
            </a:extLst>
          </p:cNvPr>
          <p:cNvSpPr/>
          <p:nvPr/>
        </p:nvSpPr>
        <p:spPr>
          <a:xfrm>
            <a:off x="7698886" y="3369310"/>
            <a:ext cx="4493114" cy="1857390"/>
          </a:xfrm>
          <a:custGeom>
            <a:avLst/>
            <a:gdLst>
              <a:gd name="connsiteX0" fmla="*/ 0 w 6041638"/>
              <a:gd name="connsiteY0" fmla="*/ 0 h 4443046"/>
              <a:gd name="connsiteX1" fmla="*/ 6041638 w 6041638"/>
              <a:gd name="connsiteY1" fmla="*/ 0 h 4443046"/>
              <a:gd name="connsiteX2" fmla="*/ 6041638 w 6041638"/>
              <a:gd name="connsiteY2" fmla="*/ 4443046 h 4443046"/>
              <a:gd name="connsiteX3" fmla="*/ 0 w 6041638"/>
              <a:gd name="connsiteY3" fmla="*/ 4443046 h 4443046"/>
              <a:gd name="connsiteX4" fmla="*/ 0 w 6041638"/>
              <a:gd name="connsiteY4" fmla="*/ 0 h 4443046"/>
              <a:gd name="connsiteX0" fmla="*/ 0 w 6041638"/>
              <a:gd name="connsiteY0" fmla="*/ 2860431 h 4443046"/>
              <a:gd name="connsiteX1" fmla="*/ 6041638 w 6041638"/>
              <a:gd name="connsiteY1" fmla="*/ 0 h 4443046"/>
              <a:gd name="connsiteX2" fmla="*/ 6041638 w 6041638"/>
              <a:gd name="connsiteY2" fmla="*/ 4443046 h 4443046"/>
              <a:gd name="connsiteX3" fmla="*/ 0 w 6041638"/>
              <a:gd name="connsiteY3" fmla="*/ 4443046 h 4443046"/>
              <a:gd name="connsiteX4" fmla="*/ 0 w 6041638"/>
              <a:gd name="connsiteY4" fmla="*/ 2860431 h 444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638" h="4443046">
                <a:moveTo>
                  <a:pt x="0" y="2860431"/>
                </a:moveTo>
                <a:lnTo>
                  <a:pt x="6041638" y="0"/>
                </a:lnTo>
                <a:lnTo>
                  <a:pt x="6041638" y="4443046"/>
                </a:lnTo>
                <a:lnTo>
                  <a:pt x="0" y="4443046"/>
                </a:lnTo>
                <a:lnTo>
                  <a:pt x="0" y="2860431"/>
                </a:lnTo>
                <a:close/>
              </a:path>
            </a:pathLst>
          </a:custGeom>
          <a:solidFill>
            <a:srgbClr val="FDD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6323"/>
              </a:solidFill>
            </a:endParaRPr>
          </a:p>
        </p:txBody>
      </p:sp>
      <p:pic>
        <p:nvPicPr>
          <p:cNvPr id="13" name="그림 12" descr="인간의 얼굴, 사람, 의류, 정장 차림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18B4A6A-649A-EEBE-1DB1-7948B9098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49106" y="4559877"/>
            <a:ext cx="1672557" cy="2314818"/>
          </a:xfrm>
          <a:prstGeom prst="rect">
            <a:avLst/>
          </a:prstGeom>
        </p:spPr>
      </p:pic>
      <p:pic>
        <p:nvPicPr>
          <p:cNvPr id="15" name="그림 14" descr="인간의 얼굴, 사람, 의류, 정장 차림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67CCD95-D1D5-1DDA-31E2-667936E9A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33" y="207202"/>
            <a:ext cx="1644182" cy="2301855"/>
          </a:xfrm>
          <a:prstGeom prst="rect">
            <a:avLst/>
          </a:prstGeom>
        </p:spPr>
      </p:pic>
      <p:pic>
        <p:nvPicPr>
          <p:cNvPr id="17" name="그림 16" descr="인간의 얼굴, 사람, 정장 차림, 넥타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C97DCCB-9E15-7FB3-71EC-E7F8A383D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7450" y="2319836"/>
            <a:ext cx="1744294" cy="2180369"/>
          </a:xfrm>
          <a:prstGeom prst="rect">
            <a:avLst/>
          </a:prstGeom>
        </p:spPr>
      </p:pic>
      <p:pic>
        <p:nvPicPr>
          <p:cNvPr id="19" name="그림 18" descr="인간의 얼굴, 사람, 넥타이, 의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397E449-77E6-7099-BF58-EB530349F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3659" y="2378675"/>
            <a:ext cx="1567331" cy="21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40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전진권</dc:creator>
  <cp:lastModifiedBy>전진권</cp:lastModifiedBy>
  <cp:revision>2</cp:revision>
  <dcterms:created xsi:type="dcterms:W3CDTF">2025-05-23T09:09:47Z</dcterms:created>
  <dcterms:modified xsi:type="dcterms:W3CDTF">2025-06-07T11:15:05Z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0b6fa8-0d36-45a6-9a6a-767d9ca20d0f_Enabled">
    <vt:lpwstr>true</vt:lpwstr>
  </property>
  <property fmtid="{D5CDD505-2E9C-101B-9397-08002B2CF9AE}" pid="3" name="MSIP_Label_890b6fa8-0d36-45a6-9a6a-767d9ca20d0f_SetDate">
    <vt:lpwstr>2025-05-23T09:25:03Z</vt:lpwstr>
  </property>
  <property fmtid="{D5CDD505-2E9C-101B-9397-08002B2CF9AE}" pid="4" name="MSIP_Label_890b6fa8-0d36-45a6-9a6a-767d9ca20d0f_Method">
    <vt:lpwstr>Standard</vt:lpwstr>
  </property>
  <property fmtid="{D5CDD505-2E9C-101B-9397-08002B2CF9AE}" pid="5" name="MSIP_Label_890b6fa8-0d36-45a6-9a6a-767d9ca20d0f_Name">
    <vt:lpwstr>defa4170-0d19-0005-0003-bc88714345d2</vt:lpwstr>
  </property>
  <property fmtid="{D5CDD505-2E9C-101B-9397-08002B2CF9AE}" pid="6" name="MSIP_Label_890b6fa8-0d36-45a6-9a6a-767d9ca20d0f_SiteId">
    <vt:lpwstr>fd266056-23ff-4060-b956-9e8544fe3081</vt:lpwstr>
  </property>
  <property fmtid="{D5CDD505-2E9C-101B-9397-08002B2CF9AE}" pid="7" name="MSIP_Label_890b6fa8-0d36-45a6-9a6a-767d9ca20d0f_ActionId">
    <vt:lpwstr>10491cd6-3a68-41bf-b900-5611c95c75ae</vt:lpwstr>
  </property>
  <property fmtid="{D5CDD505-2E9C-101B-9397-08002B2CF9AE}" pid="8" name="MSIP_Label_890b6fa8-0d36-45a6-9a6a-767d9ca20d0f_ContentBits">
    <vt:lpwstr>0</vt:lpwstr>
  </property>
  <property fmtid="{D5CDD505-2E9C-101B-9397-08002B2CF9AE}" pid="9" name="MSIP_Label_890b6fa8-0d36-45a6-9a6a-767d9ca20d0f_Tag">
    <vt:lpwstr>10, 3, 0, 1</vt:lpwstr>
  </property>
</Properties>
</file>