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33" d="100"/>
          <a:sy n="33" d="100"/>
        </p:scale>
        <p:origin x="1766" y="14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D26D6-66A6-D046-454C-5B21C5185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6A295F3-2196-D6D1-7F3A-2B1EC3115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A1D839-9F00-8C09-0295-B76F1709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2C4F28-4D35-B100-D42D-1FAF6BF0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EE9A84-49D2-E664-3FB2-B4975163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17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DD4134-3BFB-A2A4-7523-A4956269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631D3F0-3A4F-62C0-8667-2656DB4E6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A874BA-057C-5D3E-047D-C6D7A803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ECC3BE-5FE0-70CD-0B6F-F11025BD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9B3A65-F937-46BB-632C-00A36441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91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CD43F42-6C00-F1A8-3E8F-89A75DE7A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10F975-15E4-564E-A7F5-132955FB9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E6A74A-C653-6AEC-2040-53EF5D97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1CB486-DDA3-BD9A-7161-983F7663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DD1B5E-763B-4274-1D37-FDFF0623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25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06B11-8697-06AB-AB65-B520FD1F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3B14CC-F517-DCFC-3A0B-BF5A894D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B5A131-6600-9C4C-BB84-02113E95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F2754-A41C-5C88-1BDF-146175FE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DAB347-19CF-7229-21B4-CD510AD8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6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870B80-8EB6-FE39-4566-1F032423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9B57FF-95E5-60E1-7DEC-5FAAC48E3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11011A-FCE5-579E-BA59-D30C9A01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065FC-10CD-450F-0576-31C0035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8F9B05-8045-29A0-09B1-00C48F62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58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118A3-F299-31DD-1B73-A26E7F80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D80C9F-9E04-933A-FCFB-E977C87D7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265319-2A11-A27F-957C-663675AE4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54875D-0756-791C-AA6A-23ACE946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2EED50-457F-86FF-C2BF-19019C8A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E862E7-900D-B84D-6B24-67071B09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50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BD3A15-A537-9360-794E-9169469B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33D9D6-1400-30F3-F43A-488C976B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97E326-0EBA-03C4-9F73-9E2C5A2F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FC08D6A-5F0D-1521-D167-30707B6F0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4EA761-724D-3468-7AE2-647060164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336879A-A70D-DDAC-DE6A-145E8790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A03680B-BB41-EBF1-D48D-1B9EE141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9FB1F2-3724-7F7E-A248-3AFC3D1E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34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9CE34E-9E01-F81A-1975-B7C8F06D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9956851-F49F-F38D-ABCA-C5B6520C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14AFA2-D69C-3F7C-9B0A-8B95F1DE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85101C-DD88-7468-2F4B-44450240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6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48E759-AFBF-E718-C765-4A213131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DB38E3-6D40-EAB9-A0E9-DF54B237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163968-89D0-34FE-B22B-10CEE874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3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D25563-B151-D26C-ECD1-EB6F69DB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EC303C-9C29-A097-155E-D1FA4175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0D66BA-AF5C-E7F8-433A-C5503FCFF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9FA2F0-2DE3-ACED-FD16-04249EC6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6C9FC1-B58A-EA88-1132-0BA0A1D8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F6AA47-90F9-C3BA-4B3A-DE516E09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65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10F419-1C67-3297-9C91-DD894E5B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C6F727D-DD6E-2EC6-8E99-72067C7C1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E8CF98-528E-BE15-4DA7-C18E9BFEB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AD0A4D-CA63-38DC-5CF1-BE66F00D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2064DA-62B6-B0A1-D25C-1AC9937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6572E0-2104-6597-2328-4EA94E57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1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2BBB4A3-C494-DCF4-FC26-B0FC465D4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A7EE70-D8A7-DA71-7264-8DCC102C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C200C-2AC0-E9BD-922C-78781379E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4025E-5DB7-4F3E-BF1F-C185CE792025}" type="datetimeFigureOut">
              <a:rPr lang="ko-KR" altLang="en-US" smtClean="0"/>
              <a:t>2025-01-13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DF947D-967A-8307-B9DD-EA14801B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CBECF-698F-D982-6D55-6D267E573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1E9267-3B5C-4A7B-8A88-64ECC4533D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3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인간의 얼굴, 사람, 의류, 청소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B9C47A6-F43E-4B19-F356-E1642CBE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20341"/>
          <a:stretch/>
        </p:blipFill>
        <p:spPr>
          <a:xfrm>
            <a:off x="12449908" y="3452443"/>
            <a:ext cx="3681046" cy="1796929"/>
          </a:xfrm>
          <a:prstGeom prst="rect">
            <a:avLst/>
          </a:prstGeom>
        </p:spPr>
      </p:pic>
      <p:pic>
        <p:nvPicPr>
          <p:cNvPr id="7" name="그림 6" descr="사람, 의류, 하늘, 야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F788EE1-6AFF-2F33-9A6D-CBA563024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08" y="-185009"/>
            <a:ext cx="3681046" cy="1840523"/>
          </a:xfrm>
          <a:prstGeom prst="rect">
            <a:avLst/>
          </a:prstGeom>
        </p:spPr>
      </p:pic>
      <p:pic>
        <p:nvPicPr>
          <p:cNvPr id="9" name="그림 8" descr="사람, 의류, 인간의 얼굴, 운동 경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70662B6-3BA2-B45C-F44C-18F1A00F5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08" y="5249372"/>
            <a:ext cx="3681046" cy="1840523"/>
          </a:xfrm>
          <a:prstGeom prst="rect">
            <a:avLst/>
          </a:prstGeom>
        </p:spPr>
      </p:pic>
      <p:pic>
        <p:nvPicPr>
          <p:cNvPr id="11" name="그림 10" descr="사람, 인간의 얼굴, 스포츠, 의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01B50F4-F826-DC5E-EAFD-3C14320D6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08" y="1611920"/>
            <a:ext cx="3681046" cy="18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오빠두 엑셀</dc:creator>
  <cp:lastModifiedBy>오빠두 엑셀</cp:lastModifiedBy>
  <cp:revision>3</cp:revision>
  <dcterms:created xsi:type="dcterms:W3CDTF">2025-01-13T09:29:33Z</dcterms:created>
  <dcterms:modified xsi:type="dcterms:W3CDTF">2025-01-13T10:04:46Z</dcterms:modified>
</cp:coreProperties>
</file>