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5" autoAdjust="0"/>
    <p:restoredTop sz="94660"/>
  </p:normalViewPr>
  <p:slideViewPr>
    <p:cSldViewPr snapToGrid="0">
      <p:cViewPr varScale="1">
        <p:scale>
          <a:sx n="76" d="100"/>
          <a:sy n="76" d="100"/>
        </p:scale>
        <p:origin x="22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A7352D-DE58-9C3B-9A0F-61868579A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990ECC5-6458-C7F4-42C7-E37A203F8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571F08-4110-F88F-6404-7646FCEFE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3EEB14-8058-FFAC-7C2D-E8CDE73B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42BA68-DD32-4688-3EDB-5AC52338D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288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EC0E3C-40EF-FE62-2923-86DED38A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1212C1-2C13-ABE0-B75E-675363C07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1E6CF38-D89D-327E-B041-6EF93B68E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D0F877-AED8-5E5A-9E65-2009A968A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E6E5E5-ACBA-7FC3-278B-77AFEE60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40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61711FB-48F1-26E7-82BD-0CC90AA0AD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20F2BD9-E859-A117-5956-901962693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6E5DCE-813D-3239-ABFF-587101376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8A5DBC-753C-89C7-CFEA-04F0074B7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4767FB-E116-E8AC-8CE7-CFE777705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16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FF3C37-ACA1-4C84-FD0E-65E86C94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748850-9686-856B-F852-9603B3104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AD97334-0E87-7EE3-61FA-6F122784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B4F2977-08BD-E2C5-F911-678467C09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CD2745-7E70-01B3-AFAB-2D4F109B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31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75A7B8-DEFD-6F3E-9F97-DF0F52206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30CF19-A430-6358-E621-019F0ED26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0E567B-4EFD-9162-1692-716BA9E7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FB7FCF-575E-FE5B-7113-73FFC66C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B32947C-D83B-F9F4-E251-87F362AA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4145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35D168-23E0-0769-DC15-2A95CB5F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FA8DB4-4688-70D4-B341-782BC205F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7C08885-3BF3-24FF-BDD8-72FD61889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9FAB05-E818-829B-B658-D64E9C78F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19AFD3-0E02-F46D-0D38-C6A12AFC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490621-2913-8265-04E0-36D4CF6A8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050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642003-4517-F0A5-AB05-AC0402FB4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E9A72D6-2B05-3EDE-EF87-43F761EA4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718D51C-7CEB-A720-C426-8B1F92F1A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C94DE36-07A1-3C66-035E-E968782B8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87E08FB-09DE-1A80-D16D-4F24259DE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1471AC2-A41C-3BF8-7CFF-D8164E7F0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CFA17CD-DDB9-EE66-9938-83422A42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C19C4AD-58BC-5F48-3F93-47E0EF8F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646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00D792-C60A-3F34-72A6-F86067D8C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536EFDC-E9CC-78B5-140B-F5FAB7516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5AC98C4-5C26-99FE-AB8C-3B587104B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992B648-AABA-D229-6F76-7C38BE8F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268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1C58C84-5370-FB68-6F11-8C46BB53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97AC34D-EF48-3F06-9F91-7DF78CD4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0F48C52-D633-9750-BB04-BAF8B640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242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3F0438-85A0-5990-0E65-A2D448B2F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F562AFF-2059-A4B5-BF39-3A0D46919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8678E92-9146-48A2-2D37-AEC905462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F1C925-9181-FD79-ED76-456186DA7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B7B55A2-8563-4268-8E17-602B8531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999384-8CFF-EF18-910B-F98B43BD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16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48895B-1FD3-5B3A-079F-11062123B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BD66836-4651-B04E-9ADA-5B0EEDD792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C853DF-CDB7-FE84-CF69-5A4D3A1E8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CF7740-0E65-E081-58DD-BE984A2B0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BE75EB-CFC4-36DD-3F4F-B15A0BE0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3344238-D21F-82D1-2121-B1552A0A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53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F408160-8FD5-142F-215E-7F7A7DBA4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2838BB6-A544-E23F-88CB-3435F5C41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21A215-AB27-C86D-8C02-A18AB5390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601B34-134E-432C-9F40-4BED10AE9326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4303E4-4C1E-F14A-2D08-C8240DDC8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06E689-5A7F-5F5E-33AE-0AB9F3F6A3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E5838F-8E4B-498D-AB9F-60CA7E5F5F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29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아니메, 의류, 만화 영화, 페인팅이(가) 표시된 사진&#10;&#10;자동 생성된 설명">
            <a:extLst>
              <a:ext uri="{FF2B5EF4-FFF2-40B4-BE49-F238E27FC236}">
                <a16:creationId xmlns:a16="http://schemas.microsoft.com/office/drawing/2014/main" id="{CFBFAAFC-B1AC-1ADD-12D3-405810193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" y="-108647"/>
            <a:ext cx="12191634" cy="6966647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27E66633-9393-3328-C515-6B8A839F9DD1}"/>
              </a:ext>
            </a:extLst>
          </p:cNvPr>
          <p:cNvSpPr/>
          <p:nvPr/>
        </p:nvSpPr>
        <p:spPr>
          <a:xfrm>
            <a:off x="2158036" y="4979963"/>
            <a:ext cx="7659858" cy="1361049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961">
                <a:solidFill>
                  <a:schemeClr val="tx1"/>
                </a:solidFill>
                <a:latin typeface="프리젠테이션 8 ExtraBold" pitchFamily="2" charset="-127"/>
                <a:ea typeface="프리젠테이션 8 ExtraBold" pitchFamily="2" charset="-127"/>
              </a:rPr>
              <a:t>흥부와 놀부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C821A49-654E-BC8C-9CF3-BAA32ACE748F}"/>
              </a:ext>
            </a:extLst>
          </p:cNvPr>
          <p:cNvSpPr/>
          <p:nvPr/>
        </p:nvSpPr>
        <p:spPr>
          <a:xfrm>
            <a:off x="322201" y="216291"/>
            <a:ext cx="3012024" cy="601394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769">
                <a:solidFill>
                  <a:schemeClr val="tx1"/>
                </a:solidFill>
                <a:latin typeface="프리젠테이션 8 ExtraBold" pitchFamily="2" charset="-127"/>
                <a:ea typeface="프리젠테이션 8 ExtraBold" pitchFamily="2" charset="-127"/>
              </a:rPr>
              <a:t>오빠두 전래동화</a:t>
            </a:r>
          </a:p>
        </p:txBody>
      </p:sp>
    </p:spTree>
    <p:extLst>
      <p:ext uri="{BB962C8B-B14F-4D97-AF65-F5344CB8AC3E}">
        <p14:creationId xmlns:p14="http://schemas.microsoft.com/office/powerpoint/2010/main" val="309517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0B573-EC20-2AC9-1358-F08CDBB10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FB7C3829-459C-3215-B376-2F00A62C9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" y="-108647"/>
            <a:ext cx="12191634" cy="6966647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3AE5DACC-FE61-F507-24C1-3BF7F9D2D99D}"/>
              </a:ext>
            </a:extLst>
          </p:cNvPr>
          <p:cNvSpPr/>
          <p:nvPr/>
        </p:nvSpPr>
        <p:spPr>
          <a:xfrm>
            <a:off x="188986" y="4431324"/>
            <a:ext cx="11774145" cy="2310490"/>
          </a:xfrm>
          <a:prstGeom prst="roundRect">
            <a:avLst>
              <a:gd name="adj" fmla="val 7684"/>
            </a:avLst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옛날에 욕심이 많은 형 놀부와 착한 동생 흥부가 살았어요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.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부모님이 돌아가신 후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,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놀부는 모든 재산을 혼자 차지하려고 흥부를 내쫓으려고 했어요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. "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흥부야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,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너희 가족을 데리고 당장 이 집에서 나가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!"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흥부는 추운 겨울에 어디로 가야 할지 몰라 울면서 빌었지만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,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놀부는 쌀 한 톨도 주지 않고 냉정하게 내쫓았어요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. </a:t>
            </a:r>
            <a:r>
              <a:rPr lang="ko-KR" altLang="en-US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흥부와 가족은 깊은 산속 허름한 초가집에서 힘들게 살기 시작했답니다</a:t>
            </a:r>
            <a:r>
              <a:rPr lang="en-US" altLang="ko-KR" sz="2492">
                <a:solidFill>
                  <a:schemeClr val="tx1"/>
                </a:solidFill>
                <a:latin typeface="프리젠테이션 3 Light" pitchFamily="2" charset="-127"/>
                <a:ea typeface="프리젠테이션 3 Light" pitchFamily="2" charset="-127"/>
              </a:rPr>
              <a:t>.</a:t>
            </a:r>
            <a:endParaRPr lang="ko-KR" altLang="en-US" sz="2492">
              <a:solidFill>
                <a:schemeClr val="tx1"/>
              </a:solidFill>
              <a:latin typeface="프리젠테이션 3 Light" pitchFamily="2" charset="-127"/>
              <a:ea typeface="프리젠테이션 3 Light" pitchFamily="2" charset="-127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78D42598-0C6E-72E1-6904-0E7CD6D41740}"/>
              </a:ext>
            </a:extLst>
          </p:cNvPr>
          <p:cNvSpPr/>
          <p:nvPr/>
        </p:nvSpPr>
        <p:spPr>
          <a:xfrm>
            <a:off x="281194" y="164882"/>
            <a:ext cx="4253685" cy="477561"/>
          </a:xfrm>
          <a:prstGeom prst="roundRect">
            <a:avLst>
              <a:gd name="adj" fmla="val 22318"/>
            </a:avLst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ko-KR" altLang="en-US" sz="2215">
                <a:solidFill>
                  <a:schemeClr val="tx1"/>
                </a:solidFill>
                <a:latin typeface="프리젠테이션 5 Medium" pitchFamily="2" charset="-127"/>
                <a:ea typeface="프리젠테이션 5 Medium" pitchFamily="2" charset="-127"/>
              </a:rPr>
              <a:t>욕심 많은 놀부와 착한 흥부</a:t>
            </a:r>
          </a:p>
        </p:txBody>
      </p:sp>
    </p:spTree>
    <p:extLst>
      <p:ext uri="{BB962C8B-B14F-4D97-AF65-F5344CB8AC3E}">
        <p14:creationId xmlns:p14="http://schemas.microsoft.com/office/powerpoint/2010/main" val="290903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와이드스크린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프리젠테이션 3 Light</vt:lpstr>
      <vt:lpstr>프리젠테이션 5 Medium</vt:lpstr>
      <vt:lpstr>프리젠테이션 8 ExtraBold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전진권</dc:creator>
  <cp:lastModifiedBy>전진권</cp:lastModifiedBy>
  <cp:revision>1</cp:revision>
  <dcterms:created xsi:type="dcterms:W3CDTF">2024-09-07T11:28:26Z</dcterms:created>
  <dcterms:modified xsi:type="dcterms:W3CDTF">2024-09-07T11:28:43Z</dcterms:modified>
</cp:coreProperties>
</file>