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0E4"/>
    <a:srgbClr val="2A1F0C"/>
    <a:srgbClr val="3B2C11"/>
    <a:srgbClr val="3B3B3B"/>
    <a:srgbClr val="EFFFEF"/>
    <a:srgbClr val="202020"/>
    <a:srgbClr val="302C40"/>
    <a:srgbClr val="181620"/>
    <a:srgbClr val="323A42"/>
    <a:srgbClr val="1F24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3" autoAdjust="0"/>
    <p:restoredTop sz="94660"/>
  </p:normalViewPr>
  <p:slideViewPr>
    <p:cSldViewPr snapToGrid="0">
      <p:cViewPr>
        <p:scale>
          <a:sx n="100" d="100"/>
          <a:sy n="100" d="100"/>
        </p:scale>
        <p:origin x="2658" y="1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925138-A611-0669-5002-CA50D72D06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D28970D-B676-DB8B-9004-8EA6D0E09A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A077706-40BE-78E5-CEF6-6E34F4739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5F6C-B0AA-4A29-AA14-B043ED2D2D68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21C8B3F-01A7-1EA5-7315-5FF3658C1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962FAAC-68B7-46C5-E279-78DFD4038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F9CB-9F55-4264-B72C-E31AEF010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827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1289F7-F30B-2EE4-F2DD-E5B6BD24E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5416DD9-10DC-4D76-AB2D-4274291F65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31B477E-D4BF-6372-5C32-A8004EF51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5F6C-B0AA-4A29-AA14-B043ED2D2D68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A440003-3659-7540-0AC0-A5CC7179F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E9378C-91E1-40EF-CF36-479B3E6F0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F9CB-9F55-4264-B72C-E31AEF010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5861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66F4F7E-C7F9-7C08-2355-9E6E45905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FD61F68-399A-C6C6-691C-CE20B827CC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FBD1285-DA3D-3441-2C64-0568D7907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5F6C-B0AA-4A29-AA14-B043ED2D2D68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3F65539-B6C9-85B9-DB35-4B1DFFF75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FCBE7A8-74AD-19B3-34FD-DD10F9BEB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F9CB-9F55-4264-B72C-E31AEF010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7776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BAF38E-9515-A91E-961E-7645E75CD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C0CCBA8-2ADE-7261-9E6D-B220D77D4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8302EB-098B-9702-3171-70B98EF7A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5F6C-B0AA-4A29-AA14-B043ED2D2D68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9AEC975-6F34-5BD4-7F73-677ED83DE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A4808AA-1442-0A16-78AD-6F9F547CF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F9CB-9F55-4264-B72C-E31AEF010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192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8BBB427-28FC-451F-E3D1-EF6A476AB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0867657-5972-E66B-142C-59FDC73AE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330602-4441-D7BD-4C19-40CF5BFB1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5F6C-B0AA-4A29-AA14-B043ED2D2D68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83BA0A-45C4-0BC3-40DD-4D92F83A3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B38C1C5-DBAC-BE50-543D-0E61F563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F9CB-9F55-4264-B72C-E31AEF010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8889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83F8DE-CD9F-D957-32D1-07AD57FBB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DF68ADC-AC4D-B5D9-DBF7-A795103455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7B6673A-08DA-10B9-70D9-E38C192D52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CBBD1BE-24F4-0611-BA3E-DB3153225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5F6C-B0AA-4A29-AA14-B043ED2D2D68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0A50D78-4299-7739-E84D-7FEDDBEEE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4EC8969-15D4-BF61-FEF4-FCBFCA57D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F9CB-9F55-4264-B72C-E31AEF010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5076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1639531-0582-96F8-B646-9F3A9C21E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A24D390-5862-E255-7DEF-EA08D60EE6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7B01205-8B03-3709-4721-ED880CB9DD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FCEA04F-00BC-FC10-78DF-70A943C591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0EB64227-B40C-DF36-5832-C5A35E748E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3A7F0C1-A313-89D6-B5B7-6102EA80E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5F6C-B0AA-4A29-AA14-B043ED2D2D68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D27AA07-AA47-F6AA-36D6-2D64AD459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D23D14B-F532-3CC8-82D3-2B18DEF16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F9CB-9F55-4264-B72C-E31AEF010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0822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405B27-F767-06AF-B4B8-605279AAA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3F1604E-C2F9-3C59-DDAE-770D09030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5F6C-B0AA-4A29-AA14-B043ED2D2D68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DA54F3A-D8BB-2F8B-7678-BF651EC76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6ADAAC0-07C8-2BCC-FA83-0BC0C6046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F9CB-9F55-4264-B72C-E31AEF010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17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45B0C15-B4E5-B2A4-514E-8D9E70FAB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5F6C-B0AA-4A29-AA14-B043ED2D2D68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9DCDF6F-5EC9-931D-E327-FC4DDCD3F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D5C14C7-673E-6FB9-58CA-2AE0CEDAB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F9CB-9F55-4264-B72C-E31AEF010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3198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A5DE8C-E922-CBD6-F1D0-0F29FB564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94776C4-3205-710D-A06A-3596A4F7D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84CE570-021D-6808-A2C9-D3E0F21907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730F695-F763-A67B-A1A1-0102C570C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5F6C-B0AA-4A29-AA14-B043ED2D2D68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D5CE4C1-ECBE-FE1F-0A00-B2E85AB39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EAD2ED4-2B71-591E-7FBC-945D0621C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F9CB-9F55-4264-B72C-E31AEF010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475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F1DD2B0-80CF-48F1-55C5-2D374B56E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5517BBE-303A-D629-32DC-F2CF58F1F7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7B5A5AC-CDB2-98A9-AEA9-0DA2BBE25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0636D2A-7CE4-DB21-5BDD-21D35F279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5F6C-B0AA-4A29-AA14-B043ED2D2D68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D6C80FF-6A7B-26F2-1635-04E5A7C3C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1631620-4E56-EAE5-F257-4A898FA3C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F9CB-9F55-4264-B72C-E31AEF010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9951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C71C89-7C33-E152-1EA5-B47CB4919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B9C0AE9-CABE-CBCB-EEE4-D80F6730C6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BEB13D7-E980-C57D-BDE9-26E4031C40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155F6C-B0AA-4A29-AA14-B043ED2D2D68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A8F4FBD-2DF2-460B-03B4-EAA9001CD9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4EFA0DD-0EA6-93C0-8408-485D83396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CCF9CB-9F55-4264-B72C-E31AEF010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6547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0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직사각형 19">
            <a:extLst>
              <a:ext uri="{FF2B5EF4-FFF2-40B4-BE49-F238E27FC236}">
                <a16:creationId xmlns:a16="http://schemas.microsoft.com/office/drawing/2014/main" id="{268F2B83-BBC3-8C1B-D34B-86B9E340CE82}"/>
              </a:ext>
            </a:extLst>
          </p:cNvPr>
          <p:cNvSpPr/>
          <p:nvPr/>
        </p:nvSpPr>
        <p:spPr>
          <a:xfrm>
            <a:off x="0" y="0"/>
            <a:ext cx="12192000" cy="1135380"/>
          </a:xfrm>
          <a:prstGeom prst="rect">
            <a:avLst/>
          </a:prstGeom>
          <a:solidFill>
            <a:srgbClr val="F7F0E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E8B1DE65-696D-7A5E-544F-BBABB4516AC3}"/>
              </a:ext>
            </a:extLst>
          </p:cNvPr>
          <p:cNvSpPr/>
          <p:nvPr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rgbClr val="F7F0E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 descr="만화 영화, 그림, 스케치, 포유류이(가) 표시된 사진&#10;&#10;자동 생성된 설명">
            <a:extLst>
              <a:ext uri="{FF2B5EF4-FFF2-40B4-BE49-F238E27FC236}">
                <a16:creationId xmlns:a16="http://schemas.microsoft.com/office/drawing/2014/main" id="{0FA9C82D-4D49-9718-BF94-29D53C058AB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23"/>
          <a:stretch/>
        </p:blipFill>
        <p:spPr>
          <a:xfrm>
            <a:off x="8755463" y="1334552"/>
            <a:ext cx="3436537" cy="567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0204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오빠두엑셀</dc:creator>
  <cp:lastModifiedBy>엑셀오빠두</cp:lastModifiedBy>
  <cp:revision>15</cp:revision>
  <dcterms:created xsi:type="dcterms:W3CDTF">2023-11-06T13:25:43Z</dcterms:created>
  <dcterms:modified xsi:type="dcterms:W3CDTF">2023-11-20T14:51:52Z</dcterms:modified>
</cp:coreProperties>
</file>