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525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7" d="100"/>
          <a:sy n="117" d="100"/>
        </p:scale>
        <p:origin x="42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0000" t="30000" r="20000" b="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D90D8-B78C-4F7B-9083-6B516F51F210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16163" y="1190625"/>
            <a:ext cx="2225675" cy="3214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584700"/>
            <a:ext cx="5486400" cy="374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047163"/>
            <a:ext cx="2971800" cy="477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047163"/>
            <a:ext cx="2971800" cy="477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DBE02-9FC4-44FC-9EFA-428E1F2EE8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30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771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36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765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10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128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938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970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2569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68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08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901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1D737-5B42-44D2-ADEA-B6BB1FF530C5}" type="datetimeFigureOut">
              <a:rPr lang="ko-KR" altLang="en-US" smtClean="0"/>
              <a:t>2023-03-09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1C953-470A-4ED5-9319-BA15126025B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9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24000" t="33000" r="24000" b="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D859596F-F2A7-9E8E-860C-9104C11AA1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082" y="219527"/>
            <a:ext cx="1899836" cy="1899836"/>
          </a:xfrm>
          <a:prstGeom prst="rect">
            <a:avLst/>
          </a:prstGeom>
        </p:spPr>
      </p:pic>
      <p:pic>
        <p:nvPicPr>
          <p:cNvPr id="3" name="그림 2" descr="텍스트이(가) 표시된 사진&#10;&#10;자동 생성된 설명">
            <a:extLst>
              <a:ext uri="{FF2B5EF4-FFF2-40B4-BE49-F238E27FC236}">
                <a16:creationId xmlns:a16="http://schemas.microsoft.com/office/drawing/2014/main" id="{7AE1E70D-FA01-F6CD-1850-A5517A0D53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75" y="2850435"/>
            <a:ext cx="3255850" cy="482143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E93499B3-B819-278E-E7B2-6E87EA5616C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06" y="2119363"/>
            <a:ext cx="5378387" cy="96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535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41</TotalTime>
  <Words>0</Words>
  <Application>Microsoft Office PowerPoint</Application>
  <PresentationFormat>A4 용지(210x297mm)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엑셀오빠두</dc:creator>
  <cp:lastModifiedBy>엑셀오빠두</cp:lastModifiedBy>
  <cp:revision>13</cp:revision>
  <cp:lastPrinted>2023-03-08T11:02:18Z</cp:lastPrinted>
  <dcterms:created xsi:type="dcterms:W3CDTF">2023-03-08T10:47:26Z</dcterms:created>
  <dcterms:modified xsi:type="dcterms:W3CDTF">2023-03-08T18:19:19Z</dcterms:modified>
</cp:coreProperties>
</file>