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0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598" autoAdjust="0"/>
    <p:restoredTop sz="94660"/>
  </p:normalViewPr>
  <p:slideViewPr>
    <p:cSldViewPr snapToGrid="0">
      <p:cViewPr varScale="1">
        <p:scale>
          <a:sx n="83" d="100"/>
          <a:sy n="83" d="100"/>
        </p:scale>
        <p:origin x="72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nKwon Jeon" userId="4a75a8c7-616f-432b-b7f8-83f15096d0fc" providerId="ADAL" clId="{5A7D225B-E0F8-4C27-BAEF-14C6B5E330B6}"/>
    <pc:docChg chg="modSld">
      <pc:chgData name="JinKwon Jeon" userId="4a75a8c7-616f-432b-b7f8-83f15096d0fc" providerId="ADAL" clId="{5A7D225B-E0F8-4C27-BAEF-14C6B5E330B6}" dt="2024-01-05T08:06:52.595" v="4" actId="1076"/>
      <pc:docMkLst>
        <pc:docMk/>
      </pc:docMkLst>
      <pc:sldChg chg="modSp mod">
        <pc:chgData name="JinKwon Jeon" userId="4a75a8c7-616f-432b-b7f8-83f15096d0fc" providerId="ADAL" clId="{5A7D225B-E0F8-4C27-BAEF-14C6B5E330B6}" dt="2024-01-05T08:06:52.595" v="4" actId="1076"/>
        <pc:sldMkLst>
          <pc:docMk/>
          <pc:sldMk cId="4230195680" sldId="261"/>
        </pc:sldMkLst>
        <pc:picChg chg="mod">
          <ac:chgData name="JinKwon Jeon" userId="4a75a8c7-616f-432b-b7f8-83f15096d0fc" providerId="ADAL" clId="{5A7D225B-E0F8-4C27-BAEF-14C6B5E330B6}" dt="2024-01-05T08:06:52.595" v="4" actId="1076"/>
          <ac:picMkLst>
            <pc:docMk/>
            <pc:sldMk cId="4230195680" sldId="261"/>
            <ac:picMk id="5" creationId="{2EAFC448-DB28-44DA-55C4-FB733018A155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A9646D-684C-4010-BEE5-F45B9A1C7E8A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17814B6A-90CE-4A50-B85A-12F823809D76}">
      <dgm:prSet/>
      <dgm:spPr/>
      <dgm:t>
        <a:bodyPr/>
        <a:lstStyle/>
        <a:p>
          <a:r>
            <a:rPr lang="en-US"/>
            <a:t>Products guaranteed to be fresh and delicious</a:t>
          </a:r>
        </a:p>
      </dgm:t>
    </dgm:pt>
    <dgm:pt modelId="{C40797C1-2F4E-4706-B031-27FA4BA24A23}" type="parTrans" cxnId="{1F54CD0D-ADAC-4ACD-A97D-07D7102DB50F}">
      <dgm:prSet/>
      <dgm:spPr/>
      <dgm:t>
        <a:bodyPr/>
        <a:lstStyle/>
        <a:p>
          <a:endParaRPr lang="en-US"/>
        </a:p>
      </dgm:t>
    </dgm:pt>
    <dgm:pt modelId="{D58AA785-7559-4245-B019-82ADD6601D0C}" type="sibTrans" cxnId="{1F54CD0D-ADAC-4ACD-A97D-07D7102DB50F}">
      <dgm:prSet/>
      <dgm:spPr/>
      <dgm:t>
        <a:bodyPr/>
        <a:lstStyle/>
        <a:p>
          <a:endParaRPr lang="en-US"/>
        </a:p>
      </dgm:t>
    </dgm:pt>
    <dgm:pt modelId="{B95B6CD8-82EE-4F99-9F43-31E7E60470F5}">
      <dgm:prSet/>
      <dgm:spPr/>
      <dgm:t>
        <a:bodyPr/>
        <a:lstStyle/>
        <a:p>
          <a:r>
            <a:rPr lang="en-US"/>
            <a:t>Only the finest ingredients and suppliers used</a:t>
          </a:r>
        </a:p>
      </dgm:t>
    </dgm:pt>
    <dgm:pt modelId="{BCAEF12B-F956-4CED-9EB1-EC71386FB283}" type="parTrans" cxnId="{F320069E-82C6-4B0C-90F5-BF7C77AF1247}">
      <dgm:prSet/>
      <dgm:spPr/>
      <dgm:t>
        <a:bodyPr/>
        <a:lstStyle/>
        <a:p>
          <a:endParaRPr lang="en-US"/>
        </a:p>
      </dgm:t>
    </dgm:pt>
    <dgm:pt modelId="{9F7412EA-7FA3-454E-81AF-3C8928156C8F}" type="sibTrans" cxnId="{F320069E-82C6-4B0C-90F5-BF7C77AF1247}">
      <dgm:prSet/>
      <dgm:spPr/>
      <dgm:t>
        <a:bodyPr/>
        <a:lstStyle/>
        <a:p>
          <a:endParaRPr lang="en-US"/>
        </a:p>
      </dgm:t>
    </dgm:pt>
    <dgm:pt modelId="{21D55146-74DF-4F08-B828-626E81EC8612}">
      <dgm:prSet/>
      <dgm:spPr/>
      <dgm:t>
        <a:bodyPr/>
        <a:lstStyle/>
        <a:p>
          <a:r>
            <a:rPr lang="en-US"/>
            <a:t>Customer support available by email and phone</a:t>
          </a:r>
        </a:p>
      </dgm:t>
    </dgm:pt>
    <dgm:pt modelId="{8524E769-71CE-475F-BA1E-D0A0EE5C443C}" type="parTrans" cxnId="{FD3BD503-F341-4BC6-9407-E32B0D48C4CF}">
      <dgm:prSet/>
      <dgm:spPr/>
      <dgm:t>
        <a:bodyPr/>
        <a:lstStyle/>
        <a:p>
          <a:endParaRPr lang="en-US"/>
        </a:p>
      </dgm:t>
    </dgm:pt>
    <dgm:pt modelId="{6F644394-2023-47E7-AE04-36D5496996A9}" type="sibTrans" cxnId="{FD3BD503-F341-4BC6-9407-E32B0D48C4CF}">
      <dgm:prSet/>
      <dgm:spPr/>
      <dgm:t>
        <a:bodyPr/>
        <a:lstStyle/>
        <a:p>
          <a:endParaRPr lang="en-US"/>
        </a:p>
      </dgm:t>
    </dgm:pt>
    <dgm:pt modelId="{597893E9-6777-432E-A1FB-4F3CAB3122DC}">
      <dgm:prSet/>
      <dgm:spPr/>
      <dgm:t>
        <a:bodyPr/>
        <a:lstStyle/>
        <a:p>
          <a:r>
            <a:rPr lang="en-US"/>
            <a:t>Assistance with any questions or issues</a:t>
          </a:r>
        </a:p>
      </dgm:t>
    </dgm:pt>
    <dgm:pt modelId="{690C44E9-361A-4C11-BD97-2CED944D93CB}" type="parTrans" cxnId="{D60F9A1E-03BD-4CB3-8DBC-D56F4D3A1FCD}">
      <dgm:prSet/>
      <dgm:spPr/>
      <dgm:t>
        <a:bodyPr/>
        <a:lstStyle/>
        <a:p>
          <a:endParaRPr lang="en-US"/>
        </a:p>
      </dgm:t>
    </dgm:pt>
    <dgm:pt modelId="{739C3587-0650-4F50-80D0-9F0727C9C4F8}" type="sibTrans" cxnId="{D60F9A1E-03BD-4CB3-8DBC-D56F4D3A1FCD}">
      <dgm:prSet/>
      <dgm:spPr/>
      <dgm:t>
        <a:bodyPr/>
        <a:lstStyle/>
        <a:p>
          <a:endParaRPr lang="en-US"/>
        </a:p>
      </dgm:t>
    </dgm:pt>
    <dgm:pt modelId="{778D4F19-1124-4ADF-A759-CB9259DF06E3}">
      <dgm:prSet/>
      <dgm:spPr/>
      <dgm:t>
        <a:bodyPr/>
        <a:lstStyle/>
        <a:p>
          <a:r>
            <a:rPr lang="en-US"/>
            <a:t>Standard and expedited shipping options</a:t>
          </a:r>
        </a:p>
      </dgm:t>
    </dgm:pt>
    <dgm:pt modelId="{BD99DD9A-C611-4205-BFD5-3FD2B600C732}" type="parTrans" cxnId="{993611D5-A755-44FB-ADA5-BD085C95811E}">
      <dgm:prSet/>
      <dgm:spPr/>
      <dgm:t>
        <a:bodyPr/>
        <a:lstStyle/>
        <a:p>
          <a:endParaRPr lang="en-US"/>
        </a:p>
      </dgm:t>
    </dgm:pt>
    <dgm:pt modelId="{C2785095-1026-4377-B745-50CCEF51B6DF}" type="sibTrans" cxnId="{993611D5-A755-44FB-ADA5-BD085C95811E}">
      <dgm:prSet/>
      <dgm:spPr/>
      <dgm:t>
        <a:bodyPr/>
        <a:lstStyle/>
        <a:p>
          <a:endParaRPr lang="en-US"/>
        </a:p>
      </dgm:t>
    </dgm:pt>
    <dgm:pt modelId="{69059906-B5D3-431D-BAC3-92A0E4F2585C}">
      <dgm:prSet/>
      <dgm:spPr/>
      <dgm:t>
        <a:bodyPr/>
        <a:lstStyle/>
        <a:p>
          <a:r>
            <a:rPr lang="en-US"/>
            <a:t>Non-returnable due to perishable nature of products</a:t>
          </a:r>
        </a:p>
      </dgm:t>
    </dgm:pt>
    <dgm:pt modelId="{34043547-57A9-4507-84F0-387AA36A5C03}" type="parTrans" cxnId="{AA73B53F-E7DB-46F7-A14C-CA6259185542}">
      <dgm:prSet/>
      <dgm:spPr/>
      <dgm:t>
        <a:bodyPr/>
        <a:lstStyle/>
        <a:p>
          <a:endParaRPr lang="en-US"/>
        </a:p>
      </dgm:t>
    </dgm:pt>
    <dgm:pt modelId="{9AAD2D60-E65D-48BF-80DA-34A8B8977B09}" type="sibTrans" cxnId="{AA73B53F-E7DB-46F7-A14C-CA6259185542}">
      <dgm:prSet/>
      <dgm:spPr/>
      <dgm:t>
        <a:bodyPr/>
        <a:lstStyle/>
        <a:p>
          <a:endParaRPr lang="en-US"/>
        </a:p>
      </dgm:t>
    </dgm:pt>
    <dgm:pt modelId="{24F15D19-7619-4460-B2E8-351472E632E2}">
      <dgm:prSet/>
      <dgm:spPr/>
      <dgm:t>
        <a:bodyPr/>
        <a:lstStyle/>
        <a:p>
          <a:r>
            <a:rPr lang="en-US"/>
            <a:t>Commitment to resolving any dissatisfaction</a:t>
          </a:r>
        </a:p>
      </dgm:t>
    </dgm:pt>
    <dgm:pt modelId="{BCFF56EF-C14C-42C0-81FE-2505513AAD98}" type="parTrans" cxnId="{D1D95D26-84B8-4CA3-B69B-5AC5F99C7F61}">
      <dgm:prSet/>
      <dgm:spPr/>
      <dgm:t>
        <a:bodyPr/>
        <a:lstStyle/>
        <a:p>
          <a:endParaRPr lang="en-US"/>
        </a:p>
      </dgm:t>
    </dgm:pt>
    <dgm:pt modelId="{6F6368D7-A5B6-43C4-B25D-D213311C1C09}" type="sibTrans" cxnId="{D1D95D26-84B8-4CA3-B69B-5AC5F99C7F61}">
      <dgm:prSet/>
      <dgm:spPr/>
      <dgm:t>
        <a:bodyPr/>
        <a:lstStyle/>
        <a:p>
          <a:endParaRPr lang="en-US"/>
        </a:p>
      </dgm:t>
    </dgm:pt>
    <dgm:pt modelId="{A27CF92B-1BAF-43EF-98C7-14D8BD023452}">
      <dgm:prSet/>
      <dgm:spPr/>
      <dgm:t>
        <a:bodyPr/>
        <a:lstStyle/>
        <a:p>
          <a:r>
            <a:rPr lang="en-US"/>
            <a:t>Order today and experience the difference</a:t>
          </a:r>
        </a:p>
      </dgm:t>
    </dgm:pt>
    <dgm:pt modelId="{0E746049-2FBC-47FC-A069-327DA6398F38}" type="parTrans" cxnId="{FFF82472-50AC-431D-AEDC-30F0342F84F3}">
      <dgm:prSet/>
      <dgm:spPr/>
      <dgm:t>
        <a:bodyPr/>
        <a:lstStyle/>
        <a:p>
          <a:endParaRPr lang="en-US"/>
        </a:p>
      </dgm:t>
    </dgm:pt>
    <dgm:pt modelId="{211EE80F-8981-46DA-B165-D42EB028DAAD}" type="sibTrans" cxnId="{FFF82472-50AC-431D-AEDC-30F0342F84F3}">
      <dgm:prSet/>
      <dgm:spPr/>
      <dgm:t>
        <a:bodyPr/>
        <a:lstStyle/>
        <a:p>
          <a:endParaRPr lang="en-US"/>
        </a:p>
      </dgm:t>
    </dgm:pt>
    <dgm:pt modelId="{C575C93B-A0B0-46E0-B5A8-5DC5D72A7915}" type="pres">
      <dgm:prSet presAssocID="{BDA9646D-684C-4010-BEE5-F45B9A1C7E8A}" presName="cycle" presStyleCnt="0">
        <dgm:presLayoutVars>
          <dgm:dir/>
          <dgm:resizeHandles val="exact"/>
        </dgm:presLayoutVars>
      </dgm:prSet>
      <dgm:spPr/>
    </dgm:pt>
    <dgm:pt modelId="{BD2BEC74-2D1D-488F-AECF-4E664A6585AB}" type="pres">
      <dgm:prSet presAssocID="{17814B6A-90CE-4A50-B85A-12F823809D76}" presName="dummy" presStyleCnt="0"/>
      <dgm:spPr/>
    </dgm:pt>
    <dgm:pt modelId="{8D245F60-30D4-4873-96BC-87AB2B47823E}" type="pres">
      <dgm:prSet presAssocID="{17814B6A-90CE-4A50-B85A-12F823809D76}" presName="node" presStyleLbl="revTx" presStyleIdx="0" presStyleCnt="4">
        <dgm:presLayoutVars>
          <dgm:bulletEnabled val="1"/>
        </dgm:presLayoutVars>
      </dgm:prSet>
      <dgm:spPr/>
    </dgm:pt>
    <dgm:pt modelId="{F9C97767-E489-4BD8-9BE9-5F12E80AF605}" type="pres">
      <dgm:prSet presAssocID="{D58AA785-7559-4245-B019-82ADD6601D0C}" presName="sibTrans" presStyleLbl="node1" presStyleIdx="0" presStyleCnt="4"/>
      <dgm:spPr/>
    </dgm:pt>
    <dgm:pt modelId="{68C27177-7EA6-47AD-800C-AA4E015F7754}" type="pres">
      <dgm:prSet presAssocID="{21D55146-74DF-4F08-B828-626E81EC8612}" presName="dummy" presStyleCnt="0"/>
      <dgm:spPr/>
    </dgm:pt>
    <dgm:pt modelId="{A4765582-8ED2-4B29-922C-58F0888755BE}" type="pres">
      <dgm:prSet presAssocID="{21D55146-74DF-4F08-B828-626E81EC8612}" presName="node" presStyleLbl="revTx" presStyleIdx="1" presStyleCnt="4">
        <dgm:presLayoutVars>
          <dgm:bulletEnabled val="1"/>
        </dgm:presLayoutVars>
      </dgm:prSet>
      <dgm:spPr/>
    </dgm:pt>
    <dgm:pt modelId="{DD6808D6-6065-4998-8D0A-89C773ACCF02}" type="pres">
      <dgm:prSet presAssocID="{6F644394-2023-47E7-AE04-36D5496996A9}" presName="sibTrans" presStyleLbl="node1" presStyleIdx="1" presStyleCnt="4"/>
      <dgm:spPr/>
    </dgm:pt>
    <dgm:pt modelId="{5999AA84-A99C-49B0-8D3B-E0F5CE4BC73C}" type="pres">
      <dgm:prSet presAssocID="{778D4F19-1124-4ADF-A759-CB9259DF06E3}" presName="dummy" presStyleCnt="0"/>
      <dgm:spPr/>
    </dgm:pt>
    <dgm:pt modelId="{C187EACE-6FA9-4887-913D-CDCF39350229}" type="pres">
      <dgm:prSet presAssocID="{778D4F19-1124-4ADF-A759-CB9259DF06E3}" presName="node" presStyleLbl="revTx" presStyleIdx="2" presStyleCnt="4">
        <dgm:presLayoutVars>
          <dgm:bulletEnabled val="1"/>
        </dgm:presLayoutVars>
      </dgm:prSet>
      <dgm:spPr/>
    </dgm:pt>
    <dgm:pt modelId="{C9F8088A-3DF6-47C3-B416-C9D1B31291DE}" type="pres">
      <dgm:prSet presAssocID="{C2785095-1026-4377-B745-50CCEF51B6DF}" presName="sibTrans" presStyleLbl="node1" presStyleIdx="2" presStyleCnt="4"/>
      <dgm:spPr/>
    </dgm:pt>
    <dgm:pt modelId="{B63ECB27-92CA-42BD-A76D-5A2DC11DD269}" type="pres">
      <dgm:prSet presAssocID="{24F15D19-7619-4460-B2E8-351472E632E2}" presName="dummy" presStyleCnt="0"/>
      <dgm:spPr/>
    </dgm:pt>
    <dgm:pt modelId="{4F5AA02A-4AF1-414B-940A-9EEDC8DE6AEF}" type="pres">
      <dgm:prSet presAssocID="{24F15D19-7619-4460-B2E8-351472E632E2}" presName="node" presStyleLbl="revTx" presStyleIdx="3" presStyleCnt="4">
        <dgm:presLayoutVars>
          <dgm:bulletEnabled val="1"/>
        </dgm:presLayoutVars>
      </dgm:prSet>
      <dgm:spPr/>
    </dgm:pt>
    <dgm:pt modelId="{47004F43-27B4-4609-BFDD-5BE435C8DC46}" type="pres">
      <dgm:prSet presAssocID="{6F6368D7-A5B6-43C4-B25D-D213311C1C09}" presName="sibTrans" presStyleLbl="node1" presStyleIdx="3" presStyleCnt="4"/>
      <dgm:spPr/>
    </dgm:pt>
  </dgm:ptLst>
  <dgm:cxnLst>
    <dgm:cxn modelId="{2F104D01-E699-425F-8345-DE2ACF89ED72}" type="presOf" srcId="{C2785095-1026-4377-B745-50CCEF51B6DF}" destId="{C9F8088A-3DF6-47C3-B416-C9D1B31291DE}" srcOrd="0" destOrd="0" presId="urn:microsoft.com/office/officeart/2005/8/layout/cycle1"/>
    <dgm:cxn modelId="{FD3BD503-F341-4BC6-9407-E32B0D48C4CF}" srcId="{BDA9646D-684C-4010-BEE5-F45B9A1C7E8A}" destId="{21D55146-74DF-4F08-B828-626E81EC8612}" srcOrd="1" destOrd="0" parTransId="{8524E769-71CE-475F-BA1E-D0A0EE5C443C}" sibTransId="{6F644394-2023-47E7-AE04-36D5496996A9}"/>
    <dgm:cxn modelId="{91F8A50A-3DD4-4DD7-8440-B265DE3C1674}" type="presOf" srcId="{BDA9646D-684C-4010-BEE5-F45B9A1C7E8A}" destId="{C575C93B-A0B0-46E0-B5A8-5DC5D72A7915}" srcOrd="0" destOrd="0" presId="urn:microsoft.com/office/officeart/2005/8/layout/cycle1"/>
    <dgm:cxn modelId="{7951B60C-0F08-4DD9-927F-510DB1BA17E8}" type="presOf" srcId="{21D55146-74DF-4F08-B828-626E81EC8612}" destId="{A4765582-8ED2-4B29-922C-58F0888755BE}" srcOrd="0" destOrd="0" presId="urn:microsoft.com/office/officeart/2005/8/layout/cycle1"/>
    <dgm:cxn modelId="{1F54CD0D-ADAC-4ACD-A97D-07D7102DB50F}" srcId="{BDA9646D-684C-4010-BEE5-F45B9A1C7E8A}" destId="{17814B6A-90CE-4A50-B85A-12F823809D76}" srcOrd="0" destOrd="0" parTransId="{C40797C1-2F4E-4706-B031-27FA4BA24A23}" sibTransId="{D58AA785-7559-4245-B019-82ADD6601D0C}"/>
    <dgm:cxn modelId="{D60F9A1E-03BD-4CB3-8DBC-D56F4D3A1FCD}" srcId="{21D55146-74DF-4F08-B828-626E81EC8612}" destId="{597893E9-6777-432E-A1FB-4F3CAB3122DC}" srcOrd="0" destOrd="0" parTransId="{690C44E9-361A-4C11-BD97-2CED944D93CB}" sibTransId="{739C3587-0650-4F50-80D0-9F0727C9C4F8}"/>
    <dgm:cxn modelId="{D1D95D26-84B8-4CA3-B69B-5AC5F99C7F61}" srcId="{BDA9646D-684C-4010-BEE5-F45B9A1C7E8A}" destId="{24F15D19-7619-4460-B2E8-351472E632E2}" srcOrd="3" destOrd="0" parTransId="{BCFF56EF-C14C-42C0-81FE-2505513AAD98}" sibTransId="{6F6368D7-A5B6-43C4-B25D-D213311C1C09}"/>
    <dgm:cxn modelId="{0207A12F-8F41-4E1C-8EA3-0FD117E49150}" type="presOf" srcId="{B95B6CD8-82EE-4F99-9F43-31E7E60470F5}" destId="{8D245F60-30D4-4873-96BC-87AB2B47823E}" srcOrd="0" destOrd="1" presId="urn:microsoft.com/office/officeart/2005/8/layout/cycle1"/>
    <dgm:cxn modelId="{F1039D31-801F-4F62-BADB-699A1ADB3D30}" type="presOf" srcId="{24F15D19-7619-4460-B2E8-351472E632E2}" destId="{4F5AA02A-4AF1-414B-940A-9EEDC8DE6AEF}" srcOrd="0" destOrd="0" presId="urn:microsoft.com/office/officeart/2005/8/layout/cycle1"/>
    <dgm:cxn modelId="{AA73B53F-E7DB-46F7-A14C-CA6259185542}" srcId="{778D4F19-1124-4ADF-A759-CB9259DF06E3}" destId="{69059906-B5D3-431D-BAC3-92A0E4F2585C}" srcOrd="0" destOrd="0" parTransId="{34043547-57A9-4507-84F0-387AA36A5C03}" sibTransId="{9AAD2D60-E65D-48BF-80DA-34A8B8977B09}"/>
    <dgm:cxn modelId="{88D64C5B-E36E-4E60-A951-FEEFEED23299}" type="presOf" srcId="{17814B6A-90CE-4A50-B85A-12F823809D76}" destId="{8D245F60-30D4-4873-96BC-87AB2B47823E}" srcOrd="0" destOrd="0" presId="urn:microsoft.com/office/officeart/2005/8/layout/cycle1"/>
    <dgm:cxn modelId="{1AD37160-FC5B-4D3D-825E-85E0CDC36656}" type="presOf" srcId="{D58AA785-7559-4245-B019-82ADD6601D0C}" destId="{F9C97767-E489-4BD8-9BE9-5F12E80AF605}" srcOrd="0" destOrd="0" presId="urn:microsoft.com/office/officeart/2005/8/layout/cycle1"/>
    <dgm:cxn modelId="{45EE076F-90B0-4144-9D5D-A8108E3B1B42}" type="presOf" srcId="{6F644394-2023-47E7-AE04-36D5496996A9}" destId="{DD6808D6-6065-4998-8D0A-89C773ACCF02}" srcOrd="0" destOrd="0" presId="urn:microsoft.com/office/officeart/2005/8/layout/cycle1"/>
    <dgm:cxn modelId="{FFF82472-50AC-431D-AEDC-30F0342F84F3}" srcId="{24F15D19-7619-4460-B2E8-351472E632E2}" destId="{A27CF92B-1BAF-43EF-98C7-14D8BD023452}" srcOrd="0" destOrd="0" parTransId="{0E746049-2FBC-47FC-A069-327DA6398F38}" sibTransId="{211EE80F-8981-46DA-B165-D42EB028DAAD}"/>
    <dgm:cxn modelId="{F080D698-BDBB-44D9-A881-CAEDBBC2D242}" type="presOf" srcId="{69059906-B5D3-431D-BAC3-92A0E4F2585C}" destId="{C187EACE-6FA9-4887-913D-CDCF39350229}" srcOrd="0" destOrd="1" presId="urn:microsoft.com/office/officeart/2005/8/layout/cycle1"/>
    <dgm:cxn modelId="{F320069E-82C6-4B0C-90F5-BF7C77AF1247}" srcId="{17814B6A-90CE-4A50-B85A-12F823809D76}" destId="{B95B6CD8-82EE-4F99-9F43-31E7E60470F5}" srcOrd="0" destOrd="0" parTransId="{BCAEF12B-F956-4CED-9EB1-EC71386FB283}" sibTransId="{9F7412EA-7FA3-454E-81AF-3C8928156C8F}"/>
    <dgm:cxn modelId="{DE82FCB6-2338-460B-80BE-29232B8B68CE}" type="presOf" srcId="{A27CF92B-1BAF-43EF-98C7-14D8BD023452}" destId="{4F5AA02A-4AF1-414B-940A-9EEDC8DE6AEF}" srcOrd="0" destOrd="1" presId="urn:microsoft.com/office/officeart/2005/8/layout/cycle1"/>
    <dgm:cxn modelId="{176985D0-1829-4DCC-8FA1-EB0F87E44C0B}" type="presOf" srcId="{597893E9-6777-432E-A1FB-4F3CAB3122DC}" destId="{A4765582-8ED2-4B29-922C-58F0888755BE}" srcOrd="0" destOrd="1" presId="urn:microsoft.com/office/officeart/2005/8/layout/cycle1"/>
    <dgm:cxn modelId="{993611D5-A755-44FB-ADA5-BD085C95811E}" srcId="{BDA9646D-684C-4010-BEE5-F45B9A1C7E8A}" destId="{778D4F19-1124-4ADF-A759-CB9259DF06E3}" srcOrd="2" destOrd="0" parTransId="{BD99DD9A-C611-4205-BFD5-3FD2B600C732}" sibTransId="{C2785095-1026-4377-B745-50CCEF51B6DF}"/>
    <dgm:cxn modelId="{E84921E7-90CE-4861-8D43-797585433D82}" type="presOf" srcId="{778D4F19-1124-4ADF-A759-CB9259DF06E3}" destId="{C187EACE-6FA9-4887-913D-CDCF39350229}" srcOrd="0" destOrd="0" presId="urn:microsoft.com/office/officeart/2005/8/layout/cycle1"/>
    <dgm:cxn modelId="{C1C738EA-E547-48A2-9CBE-B5891BBF4404}" type="presOf" srcId="{6F6368D7-A5B6-43C4-B25D-D213311C1C09}" destId="{47004F43-27B4-4609-BFDD-5BE435C8DC46}" srcOrd="0" destOrd="0" presId="urn:microsoft.com/office/officeart/2005/8/layout/cycle1"/>
    <dgm:cxn modelId="{8EF25FE1-94CA-449C-BC6D-65E4ACBFEA3F}" type="presParOf" srcId="{C575C93B-A0B0-46E0-B5A8-5DC5D72A7915}" destId="{BD2BEC74-2D1D-488F-AECF-4E664A6585AB}" srcOrd="0" destOrd="0" presId="urn:microsoft.com/office/officeart/2005/8/layout/cycle1"/>
    <dgm:cxn modelId="{8D501F62-D0AA-490F-BA9B-2189DD625B49}" type="presParOf" srcId="{C575C93B-A0B0-46E0-B5A8-5DC5D72A7915}" destId="{8D245F60-30D4-4873-96BC-87AB2B47823E}" srcOrd="1" destOrd="0" presId="urn:microsoft.com/office/officeart/2005/8/layout/cycle1"/>
    <dgm:cxn modelId="{A5864CFA-5E85-4C61-9A44-9A159057D1A5}" type="presParOf" srcId="{C575C93B-A0B0-46E0-B5A8-5DC5D72A7915}" destId="{F9C97767-E489-4BD8-9BE9-5F12E80AF605}" srcOrd="2" destOrd="0" presId="urn:microsoft.com/office/officeart/2005/8/layout/cycle1"/>
    <dgm:cxn modelId="{323583F1-EEEE-4A4D-8EA7-676B6979752C}" type="presParOf" srcId="{C575C93B-A0B0-46E0-B5A8-5DC5D72A7915}" destId="{68C27177-7EA6-47AD-800C-AA4E015F7754}" srcOrd="3" destOrd="0" presId="urn:microsoft.com/office/officeart/2005/8/layout/cycle1"/>
    <dgm:cxn modelId="{79A6AF06-3936-41CD-A3B4-94C76BD76F4C}" type="presParOf" srcId="{C575C93B-A0B0-46E0-B5A8-5DC5D72A7915}" destId="{A4765582-8ED2-4B29-922C-58F0888755BE}" srcOrd="4" destOrd="0" presId="urn:microsoft.com/office/officeart/2005/8/layout/cycle1"/>
    <dgm:cxn modelId="{539D7477-131F-4678-9A24-B37FC3540361}" type="presParOf" srcId="{C575C93B-A0B0-46E0-B5A8-5DC5D72A7915}" destId="{DD6808D6-6065-4998-8D0A-89C773ACCF02}" srcOrd="5" destOrd="0" presId="urn:microsoft.com/office/officeart/2005/8/layout/cycle1"/>
    <dgm:cxn modelId="{939BD60A-E260-485B-9C2B-E21BAC8A8245}" type="presParOf" srcId="{C575C93B-A0B0-46E0-B5A8-5DC5D72A7915}" destId="{5999AA84-A99C-49B0-8D3B-E0F5CE4BC73C}" srcOrd="6" destOrd="0" presId="urn:microsoft.com/office/officeart/2005/8/layout/cycle1"/>
    <dgm:cxn modelId="{63D2F513-50E7-405A-AB51-208D67C41690}" type="presParOf" srcId="{C575C93B-A0B0-46E0-B5A8-5DC5D72A7915}" destId="{C187EACE-6FA9-4887-913D-CDCF39350229}" srcOrd="7" destOrd="0" presId="urn:microsoft.com/office/officeart/2005/8/layout/cycle1"/>
    <dgm:cxn modelId="{2859366D-B27F-42FB-B58E-4D9ECC038993}" type="presParOf" srcId="{C575C93B-A0B0-46E0-B5A8-5DC5D72A7915}" destId="{C9F8088A-3DF6-47C3-B416-C9D1B31291DE}" srcOrd="8" destOrd="0" presId="urn:microsoft.com/office/officeart/2005/8/layout/cycle1"/>
    <dgm:cxn modelId="{D107E729-D234-4744-A2A1-F436C4F09F30}" type="presParOf" srcId="{C575C93B-A0B0-46E0-B5A8-5DC5D72A7915}" destId="{B63ECB27-92CA-42BD-A76D-5A2DC11DD269}" srcOrd="9" destOrd="0" presId="urn:microsoft.com/office/officeart/2005/8/layout/cycle1"/>
    <dgm:cxn modelId="{33EFEC5B-3C22-43CB-AC88-77D371EA3A43}" type="presParOf" srcId="{C575C93B-A0B0-46E0-B5A8-5DC5D72A7915}" destId="{4F5AA02A-4AF1-414B-940A-9EEDC8DE6AEF}" srcOrd="10" destOrd="0" presId="urn:microsoft.com/office/officeart/2005/8/layout/cycle1"/>
    <dgm:cxn modelId="{EFE8FE14-6462-4131-B4ED-E885C0274C3D}" type="presParOf" srcId="{C575C93B-A0B0-46E0-B5A8-5DC5D72A7915}" destId="{47004F43-27B4-4609-BFDD-5BE435C8DC46}" srcOrd="11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245F60-30D4-4873-96BC-87AB2B47823E}">
      <dsp:nvSpPr>
        <dsp:cNvPr id="0" name=""/>
        <dsp:cNvSpPr/>
      </dsp:nvSpPr>
      <dsp:spPr>
        <a:xfrm>
          <a:off x="3095246" y="78951"/>
          <a:ext cx="1250938" cy="1250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/>
            <a:t>Products guaranteed to be fresh and delicious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kern="1200"/>
            <a:t>Only the finest ingredients and suppliers used</a:t>
          </a:r>
        </a:p>
      </dsp:txBody>
      <dsp:txXfrm>
        <a:off x="3095246" y="78951"/>
        <a:ext cx="1250938" cy="1250938"/>
      </dsp:txXfrm>
    </dsp:sp>
    <dsp:sp modelId="{F9C97767-E489-4BD8-9BE9-5F12E80AF605}">
      <dsp:nvSpPr>
        <dsp:cNvPr id="0" name=""/>
        <dsp:cNvSpPr/>
      </dsp:nvSpPr>
      <dsp:spPr>
        <a:xfrm>
          <a:off x="889853" y="-199"/>
          <a:ext cx="3535482" cy="3535482"/>
        </a:xfrm>
        <a:prstGeom prst="circularArrow">
          <a:avLst>
            <a:gd name="adj1" fmla="val 6900"/>
            <a:gd name="adj2" fmla="val 465154"/>
            <a:gd name="adj3" fmla="val 550250"/>
            <a:gd name="adj4" fmla="val 20584597"/>
            <a:gd name="adj5" fmla="val 804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765582-8ED2-4B29-922C-58F0888755BE}">
      <dsp:nvSpPr>
        <dsp:cNvPr id="0" name=""/>
        <dsp:cNvSpPr/>
      </dsp:nvSpPr>
      <dsp:spPr>
        <a:xfrm>
          <a:off x="3095246" y="2205193"/>
          <a:ext cx="1250938" cy="1250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/>
            <a:t>Customer support available by email and phone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kern="1200"/>
            <a:t>Assistance with any questions or issues</a:t>
          </a:r>
        </a:p>
      </dsp:txBody>
      <dsp:txXfrm>
        <a:off x="3095246" y="2205193"/>
        <a:ext cx="1250938" cy="1250938"/>
      </dsp:txXfrm>
    </dsp:sp>
    <dsp:sp modelId="{DD6808D6-6065-4998-8D0A-89C773ACCF02}">
      <dsp:nvSpPr>
        <dsp:cNvPr id="0" name=""/>
        <dsp:cNvSpPr/>
      </dsp:nvSpPr>
      <dsp:spPr>
        <a:xfrm>
          <a:off x="889853" y="-199"/>
          <a:ext cx="3535482" cy="3535482"/>
        </a:xfrm>
        <a:prstGeom prst="circularArrow">
          <a:avLst>
            <a:gd name="adj1" fmla="val 6900"/>
            <a:gd name="adj2" fmla="val 465154"/>
            <a:gd name="adj3" fmla="val 5950250"/>
            <a:gd name="adj4" fmla="val 4384597"/>
            <a:gd name="adj5" fmla="val 804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87EACE-6FA9-4887-913D-CDCF39350229}">
      <dsp:nvSpPr>
        <dsp:cNvPr id="0" name=""/>
        <dsp:cNvSpPr/>
      </dsp:nvSpPr>
      <dsp:spPr>
        <a:xfrm>
          <a:off x="969004" y="2205193"/>
          <a:ext cx="1250938" cy="1250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/>
            <a:t>Standard and expedited shipping options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kern="1200"/>
            <a:t>Non-returnable due to perishable nature of products</a:t>
          </a:r>
        </a:p>
      </dsp:txBody>
      <dsp:txXfrm>
        <a:off x="969004" y="2205193"/>
        <a:ext cx="1250938" cy="1250938"/>
      </dsp:txXfrm>
    </dsp:sp>
    <dsp:sp modelId="{C9F8088A-3DF6-47C3-B416-C9D1B31291DE}">
      <dsp:nvSpPr>
        <dsp:cNvPr id="0" name=""/>
        <dsp:cNvSpPr/>
      </dsp:nvSpPr>
      <dsp:spPr>
        <a:xfrm>
          <a:off x="889853" y="-199"/>
          <a:ext cx="3535482" cy="3535482"/>
        </a:xfrm>
        <a:prstGeom prst="circularArrow">
          <a:avLst>
            <a:gd name="adj1" fmla="val 6900"/>
            <a:gd name="adj2" fmla="val 465154"/>
            <a:gd name="adj3" fmla="val 11350250"/>
            <a:gd name="adj4" fmla="val 9784597"/>
            <a:gd name="adj5" fmla="val 804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5AA02A-4AF1-414B-940A-9EEDC8DE6AEF}">
      <dsp:nvSpPr>
        <dsp:cNvPr id="0" name=""/>
        <dsp:cNvSpPr/>
      </dsp:nvSpPr>
      <dsp:spPr>
        <a:xfrm>
          <a:off x="969004" y="78951"/>
          <a:ext cx="1250938" cy="1250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/>
            <a:t>Commitment to resolving any dissatisfaction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kern="1200"/>
            <a:t>Order today and experience the difference</a:t>
          </a:r>
        </a:p>
      </dsp:txBody>
      <dsp:txXfrm>
        <a:off x="969004" y="78951"/>
        <a:ext cx="1250938" cy="1250938"/>
      </dsp:txXfrm>
    </dsp:sp>
    <dsp:sp modelId="{47004F43-27B4-4609-BFDD-5BE435C8DC46}">
      <dsp:nvSpPr>
        <dsp:cNvPr id="0" name=""/>
        <dsp:cNvSpPr/>
      </dsp:nvSpPr>
      <dsp:spPr>
        <a:xfrm>
          <a:off x="889853" y="-199"/>
          <a:ext cx="3535482" cy="3535482"/>
        </a:xfrm>
        <a:prstGeom prst="circularArrow">
          <a:avLst>
            <a:gd name="adj1" fmla="val 6900"/>
            <a:gd name="adj2" fmla="val 465154"/>
            <a:gd name="adj3" fmla="val 16750250"/>
            <a:gd name="adj4" fmla="val 15184597"/>
            <a:gd name="adj5" fmla="val 804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F6E0C-AFDB-4F04-A5F0-9D82B185CBC7}" type="datetimeFigureOut">
              <a:rPr lang="ko-KR" altLang="en-US" smtClean="0"/>
              <a:t>2024-01-05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1B602A-6ED2-432D-8DCE-8A8784E574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6056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B55667-ACF9-0CB3-AD42-EAE958D9B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1C3B4F1C-75CA-DEF7-2A11-028D450377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A3983B4-80EE-A891-C1BD-E5481AEE67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This</a:t>
            </a:r>
            <a:r>
              <a:rPr lang="ko-KR" altLang="en-US" dirty="0"/>
              <a:t> </a:t>
            </a:r>
            <a:r>
              <a:rPr lang="ko-KR" altLang="en-US" dirty="0" err="1"/>
              <a:t>presentation</a:t>
            </a:r>
            <a:r>
              <a:rPr lang="ko-KR" altLang="en-US" dirty="0"/>
              <a:t> </a:t>
            </a:r>
            <a:r>
              <a:rPr lang="ko-KR" altLang="en-US" dirty="0" err="1"/>
              <a:t>was</a:t>
            </a:r>
            <a:r>
              <a:rPr lang="ko-KR" altLang="en-US" dirty="0"/>
              <a:t> </a:t>
            </a:r>
            <a:r>
              <a:rPr lang="ko-KR" altLang="en-US" dirty="0" err="1"/>
              <a:t>automatically</a:t>
            </a:r>
            <a:r>
              <a:rPr lang="ko-KR" altLang="en-US" dirty="0"/>
              <a:t> </a:t>
            </a:r>
            <a:r>
              <a:rPr lang="ko-KR" altLang="en-US" dirty="0" err="1"/>
              <a:t>generated</a:t>
            </a:r>
            <a:r>
              <a:rPr lang="ko-KR" altLang="en-US" dirty="0"/>
              <a:t> </a:t>
            </a:r>
            <a:r>
              <a:rPr lang="ko-KR" altLang="en-US" dirty="0" err="1"/>
              <a:t>by</a:t>
            </a:r>
            <a:r>
              <a:rPr lang="ko-KR" altLang="en-US" dirty="0"/>
              <a:t> PowerPoint </a:t>
            </a:r>
            <a:r>
              <a:rPr lang="ko-KR" altLang="en-US" dirty="0" err="1"/>
              <a:t>Copilot</a:t>
            </a:r>
            <a:r>
              <a:rPr lang="ko-KR" altLang="en-US" dirty="0"/>
              <a:t> </a:t>
            </a:r>
            <a:r>
              <a:rPr lang="ko-KR" altLang="en-US" dirty="0" err="1"/>
              <a:t>based</a:t>
            </a:r>
            <a:r>
              <a:rPr lang="ko-KR" altLang="en-US" dirty="0"/>
              <a:t> </a:t>
            </a:r>
            <a:r>
              <a:rPr lang="ko-KR" altLang="en-US" dirty="0" err="1"/>
              <a:t>on</a:t>
            </a:r>
            <a:r>
              <a:rPr lang="ko-KR" altLang="en-US" dirty="0"/>
              <a:t> </a:t>
            </a:r>
            <a:r>
              <a:rPr lang="ko-KR" altLang="en-US" dirty="0" err="1"/>
              <a:t>content</a:t>
            </a:r>
            <a:r>
              <a:rPr lang="ko-KR" altLang="en-US" dirty="0"/>
              <a:t> </a:t>
            </a:r>
            <a:r>
              <a:rPr lang="ko-KR" altLang="en-US" dirty="0" err="1"/>
              <a:t>found</a:t>
            </a:r>
            <a:r>
              <a:rPr lang="ko-KR" altLang="en-US" dirty="0"/>
              <a:t> </a:t>
            </a:r>
            <a:r>
              <a:rPr lang="ko-KR" altLang="en-US" dirty="0" err="1"/>
              <a:t>in</a:t>
            </a:r>
            <a:r>
              <a:rPr lang="ko-KR" altLang="en-US" dirty="0"/>
              <a:t> </a:t>
            </a:r>
            <a:r>
              <a:rPr lang="ko-KR" altLang="en-US" dirty="0" err="1"/>
              <a:t>this</a:t>
            </a:r>
            <a:r>
              <a:rPr lang="ko-KR" altLang="en-US" dirty="0"/>
              <a:t> </a:t>
            </a:r>
            <a:r>
              <a:rPr lang="ko-KR" altLang="en-US" dirty="0" err="1"/>
              <a:t>document</a:t>
            </a:r>
            <a:r>
              <a:rPr lang="ko-KR" altLang="en-US" dirty="0"/>
              <a:t>:
https://testtestcpdt8-my.sharepoint.com/:w:/g/personal/jinkwonj_mvpcopilotsandbox_com/ER6IlrKoAFhOh0QWErbzsZkB8Y4v38wxv80cYsp45GQoDQ?e=ZeRRwJ
AI-</a:t>
            </a:r>
            <a:r>
              <a:rPr lang="ko-KR" altLang="en-US" dirty="0" err="1"/>
              <a:t>generated</a:t>
            </a:r>
            <a:r>
              <a:rPr lang="ko-KR" altLang="en-US" dirty="0"/>
              <a:t> </a:t>
            </a:r>
            <a:r>
              <a:rPr lang="ko-KR" altLang="en-US" dirty="0" err="1"/>
              <a:t>content</a:t>
            </a:r>
            <a:r>
              <a:rPr lang="ko-KR" altLang="en-US" dirty="0"/>
              <a:t> </a:t>
            </a:r>
            <a:r>
              <a:rPr lang="ko-KR" altLang="en-US" dirty="0" err="1"/>
              <a:t>may</a:t>
            </a:r>
            <a:r>
              <a:rPr lang="ko-KR" altLang="en-US" dirty="0"/>
              <a:t> </a:t>
            </a:r>
            <a:r>
              <a:rPr lang="ko-KR" altLang="en-US" dirty="0" err="1"/>
              <a:t>be</a:t>
            </a:r>
            <a:r>
              <a:rPr lang="ko-KR" altLang="en-US" dirty="0"/>
              <a:t> </a:t>
            </a:r>
            <a:r>
              <a:rPr lang="ko-KR" altLang="en-US" dirty="0" err="1"/>
              <a:t>incorrect</a:t>
            </a:r>
            <a:r>
              <a:rPr lang="ko-KR" altLang="en-US" dirty="0"/>
              <a:t>.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1F15F24-7543-855E-DC40-01A98A3F21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BC0529-9BA5-43FD-9EE4-2E649DA7616B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01941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Introducing</a:t>
            </a:r>
            <a:r>
              <a:rPr lang="ko-KR" altLang="en-US" dirty="0"/>
              <a:t>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luxurious</a:t>
            </a:r>
            <a:r>
              <a:rPr lang="ko-KR" altLang="en-US" dirty="0"/>
              <a:t>, </a:t>
            </a:r>
            <a:r>
              <a:rPr lang="ko-KR" altLang="en-US" dirty="0" err="1"/>
              <a:t>themed</a:t>
            </a:r>
            <a:r>
              <a:rPr lang="ko-KR" altLang="en-US" dirty="0"/>
              <a:t> </a:t>
            </a:r>
            <a:r>
              <a:rPr lang="ko-KR" altLang="en-US" dirty="0" err="1"/>
              <a:t>gift</a:t>
            </a:r>
            <a:r>
              <a:rPr lang="ko-KR" altLang="en-US" dirty="0"/>
              <a:t> </a:t>
            </a:r>
            <a:r>
              <a:rPr lang="ko-KR" altLang="en-US" dirty="0" err="1"/>
              <a:t>box</a:t>
            </a:r>
            <a:r>
              <a:rPr lang="ko-KR" altLang="en-US" dirty="0"/>
              <a:t> </a:t>
            </a:r>
            <a:r>
              <a:rPr lang="ko-KR" altLang="en-US" dirty="0" err="1"/>
              <a:t>that</a:t>
            </a:r>
            <a:r>
              <a:rPr lang="ko-KR" altLang="en-US" dirty="0"/>
              <a:t> </a:t>
            </a:r>
            <a:r>
              <a:rPr lang="ko-KR" altLang="en-US" dirty="0" err="1"/>
              <a:t>reflects</a:t>
            </a:r>
            <a:r>
              <a:rPr lang="ko-KR" altLang="en-US" dirty="0"/>
              <a:t>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quality</a:t>
            </a:r>
            <a:r>
              <a:rPr lang="ko-KR" altLang="en-US" dirty="0"/>
              <a:t> and </a:t>
            </a:r>
            <a:r>
              <a:rPr lang="ko-KR" altLang="en-US" dirty="0" err="1"/>
              <a:t>elegance</a:t>
            </a:r>
            <a:r>
              <a:rPr lang="ko-KR" altLang="en-US" dirty="0"/>
              <a:t> of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contents</a:t>
            </a:r>
            <a:r>
              <a:rPr lang="ko-KR" altLang="en-US" dirty="0"/>
              <a:t> </a:t>
            </a:r>
            <a:r>
              <a:rPr lang="ko-KR" altLang="en-US" dirty="0" err="1"/>
              <a:t>inside</a:t>
            </a:r>
            <a:r>
              <a:rPr lang="ko-KR" altLang="en-US" dirty="0"/>
              <a:t>.
</a:t>
            </a:r>
            <a:r>
              <a:rPr lang="ko-KR" altLang="en-US" dirty="0" err="1"/>
              <a:t>Original</a:t>
            </a:r>
            <a:r>
              <a:rPr lang="ko-KR" altLang="en-US" dirty="0"/>
              <a:t> </a:t>
            </a:r>
            <a:r>
              <a:rPr lang="ko-KR" altLang="en-US" dirty="0" err="1"/>
              <a:t>Content</a:t>
            </a:r>
            <a:r>
              <a:rPr lang="ko-KR" altLang="en-US" dirty="0"/>
              <a:t>:
</a:t>
            </a:r>
            <a:r>
              <a:rPr lang="ko-KR" altLang="en-US" dirty="0" err="1"/>
              <a:t>l</a:t>
            </a:r>
            <a:r>
              <a:rPr lang="ko-KR" altLang="en-US" dirty="0"/>
              <a:t>  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luxurious</a:t>
            </a:r>
            <a:r>
              <a:rPr lang="ko-KR" altLang="en-US" dirty="0"/>
              <a:t>, </a:t>
            </a:r>
            <a:r>
              <a:rPr lang="ko-KR" altLang="en-US" dirty="0" err="1"/>
              <a:t>themed</a:t>
            </a:r>
            <a:r>
              <a:rPr lang="ko-KR" altLang="en-US" dirty="0"/>
              <a:t> </a:t>
            </a:r>
            <a:r>
              <a:rPr lang="ko-KR" altLang="en-US" dirty="0" err="1"/>
              <a:t>gift</a:t>
            </a:r>
            <a:r>
              <a:rPr lang="ko-KR" altLang="en-US" dirty="0"/>
              <a:t> </a:t>
            </a:r>
            <a:r>
              <a:rPr lang="ko-KR" altLang="en-US" dirty="0" err="1"/>
              <a:t>box</a:t>
            </a:r>
            <a:r>
              <a:rPr lang="ko-KR" altLang="en-US" dirty="0"/>
              <a:t> </a:t>
            </a:r>
            <a:r>
              <a:rPr lang="ko-KR" altLang="en-US" dirty="0" err="1"/>
              <a:t>that</a:t>
            </a:r>
            <a:r>
              <a:rPr lang="ko-KR" altLang="en-US" dirty="0"/>
              <a:t> </a:t>
            </a:r>
            <a:r>
              <a:rPr lang="ko-KR" altLang="en-US" dirty="0" err="1"/>
              <a:t>reflects</a:t>
            </a:r>
            <a:r>
              <a:rPr lang="ko-KR" altLang="en-US" dirty="0"/>
              <a:t>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quality</a:t>
            </a:r>
            <a:r>
              <a:rPr lang="ko-KR" altLang="en-US" dirty="0"/>
              <a:t> and </a:t>
            </a:r>
            <a:r>
              <a:rPr lang="ko-KR" altLang="en-US" dirty="0" err="1"/>
              <a:t>elegance</a:t>
            </a:r>
            <a:r>
              <a:rPr lang="ko-KR" altLang="en-US" dirty="0"/>
              <a:t> of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contents</a:t>
            </a:r>
            <a:r>
              <a:rPr lang="ko-KR" altLang="en-US" dirty="0"/>
              <a:t>.
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BC0529-9BA5-43FD-9EE4-2E649DA7616B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21131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Ordering</a:t>
            </a:r>
            <a:r>
              <a:rPr lang="ko-KR" altLang="en-US" dirty="0"/>
              <a:t>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gift</a:t>
            </a:r>
            <a:r>
              <a:rPr lang="ko-KR" altLang="en-US" dirty="0"/>
              <a:t> </a:t>
            </a:r>
            <a:r>
              <a:rPr lang="ko-KR" altLang="en-US" dirty="0" err="1"/>
              <a:t>set</a:t>
            </a:r>
            <a:r>
              <a:rPr lang="ko-KR" altLang="en-US" dirty="0"/>
              <a:t> </a:t>
            </a:r>
            <a:r>
              <a:rPr lang="ko-KR" altLang="en-US" dirty="0" err="1"/>
              <a:t>is</a:t>
            </a:r>
            <a:r>
              <a:rPr lang="ko-KR" altLang="en-US" dirty="0"/>
              <a:t> </a:t>
            </a:r>
            <a:r>
              <a:rPr lang="ko-KR" altLang="en-US" dirty="0" err="1"/>
              <a:t>easy</a:t>
            </a:r>
            <a:r>
              <a:rPr lang="ko-KR" altLang="en-US" dirty="0"/>
              <a:t> and </a:t>
            </a:r>
            <a:r>
              <a:rPr lang="ko-KR" altLang="en-US" dirty="0" err="1"/>
              <a:t>convenient</a:t>
            </a:r>
            <a:r>
              <a:rPr lang="ko-KR" altLang="en-US" dirty="0"/>
              <a:t>. </a:t>
            </a:r>
            <a:r>
              <a:rPr lang="ko-KR" altLang="en-US" dirty="0" err="1"/>
              <a:t>Customize</a:t>
            </a:r>
            <a:r>
              <a:rPr lang="ko-KR" altLang="en-US" dirty="0"/>
              <a:t> </a:t>
            </a:r>
            <a:r>
              <a:rPr lang="ko-KR" altLang="en-US" dirty="0" err="1"/>
              <a:t>your</a:t>
            </a:r>
            <a:r>
              <a:rPr lang="ko-KR" altLang="en-US" dirty="0"/>
              <a:t> </a:t>
            </a:r>
            <a:r>
              <a:rPr lang="ko-KR" altLang="en-US" dirty="0" err="1"/>
              <a:t>order</a:t>
            </a:r>
            <a:r>
              <a:rPr lang="ko-KR" altLang="en-US" dirty="0"/>
              <a:t> </a:t>
            </a:r>
            <a:r>
              <a:rPr lang="ko-KR" altLang="en-US" dirty="0" err="1"/>
              <a:t>by</a:t>
            </a:r>
            <a:r>
              <a:rPr lang="ko-KR" altLang="en-US" dirty="0"/>
              <a:t> </a:t>
            </a:r>
            <a:r>
              <a:rPr lang="ko-KR" altLang="en-US" dirty="0" err="1"/>
              <a:t>choosing</a:t>
            </a:r>
            <a:r>
              <a:rPr lang="ko-KR" altLang="en-US" dirty="0"/>
              <a:t> </a:t>
            </a:r>
            <a:r>
              <a:rPr lang="ko-KR" altLang="en-US" dirty="0" err="1"/>
              <a:t>your</a:t>
            </a:r>
            <a:r>
              <a:rPr lang="ko-KR" altLang="en-US" dirty="0"/>
              <a:t> </a:t>
            </a:r>
            <a:r>
              <a:rPr lang="ko-KR" altLang="en-US" dirty="0" err="1"/>
              <a:t>preferred</a:t>
            </a:r>
            <a:r>
              <a:rPr lang="ko-KR" altLang="en-US" dirty="0"/>
              <a:t> </a:t>
            </a:r>
            <a:r>
              <a:rPr lang="ko-KR" altLang="en-US" dirty="0" err="1"/>
              <a:t>wine</a:t>
            </a:r>
            <a:r>
              <a:rPr lang="ko-KR" altLang="en-US" dirty="0"/>
              <a:t>, </a:t>
            </a:r>
            <a:r>
              <a:rPr lang="ko-KR" altLang="en-US" dirty="0" err="1"/>
              <a:t>cheese</a:t>
            </a:r>
            <a:r>
              <a:rPr lang="ko-KR" altLang="en-US" dirty="0"/>
              <a:t>, and </a:t>
            </a:r>
            <a:r>
              <a:rPr lang="ko-KR" altLang="en-US" dirty="0" err="1"/>
              <a:t>chocolate</a:t>
            </a:r>
            <a:r>
              <a:rPr lang="ko-KR" altLang="en-US" dirty="0"/>
              <a:t> </a:t>
            </a:r>
            <a:r>
              <a:rPr lang="ko-KR" altLang="en-US" dirty="0" err="1"/>
              <a:t>types</a:t>
            </a:r>
            <a:r>
              <a:rPr lang="ko-KR" altLang="en-US" dirty="0"/>
              <a:t>. </a:t>
            </a:r>
            <a:r>
              <a:rPr lang="ko-KR" altLang="en-US" dirty="0" err="1"/>
              <a:t>You</a:t>
            </a:r>
            <a:r>
              <a:rPr lang="ko-KR" altLang="en-US" dirty="0"/>
              <a:t> </a:t>
            </a:r>
            <a:r>
              <a:rPr lang="ko-KR" altLang="en-US" dirty="0" err="1"/>
              <a:t>can</a:t>
            </a:r>
            <a:r>
              <a:rPr lang="ko-KR" altLang="en-US" dirty="0"/>
              <a:t> </a:t>
            </a:r>
            <a:r>
              <a:rPr lang="ko-KR" altLang="en-US" dirty="0" err="1"/>
              <a:t>even</a:t>
            </a:r>
            <a:r>
              <a:rPr lang="ko-KR" altLang="en-US" dirty="0"/>
              <a:t> </a:t>
            </a:r>
            <a:r>
              <a:rPr lang="ko-KR" altLang="en-US" dirty="0" err="1"/>
              <a:t>add</a:t>
            </a:r>
            <a:r>
              <a:rPr lang="ko-KR" altLang="en-US" dirty="0"/>
              <a:t> </a:t>
            </a:r>
            <a:r>
              <a:rPr lang="ko-KR" altLang="en-US" dirty="0" err="1"/>
              <a:t>or</a:t>
            </a:r>
            <a:r>
              <a:rPr lang="ko-KR" altLang="en-US" dirty="0"/>
              <a:t> </a:t>
            </a:r>
            <a:r>
              <a:rPr lang="ko-KR" altLang="en-US" dirty="0" err="1"/>
              <a:t>remove</a:t>
            </a:r>
            <a:r>
              <a:rPr lang="ko-KR" altLang="en-US" dirty="0"/>
              <a:t> </a:t>
            </a:r>
            <a:r>
              <a:rPr lang="ko-KR" altLang="en-US" dirty="0" err="1"/>
              <a:t>items</a:t>
            </a:r>
            <a:r>
              <a:rPr lang="ko-KR" altLang="en-US" dirty="0"/>
              <a:t> </a:t>
            </a:r>
            <a:r>
              <a:rPr lang="ko-KR" altLang="en-US" dirty="0" err="1"/>
              <a:t>as</a:t>
            </a:r>
            <a:r>
              <a:rPr lang="ko-KR" altLang="en-US" dirty="0"/>
              <a:t> </a:t>
            </a:r>
            <a:r>
              <a:rPr lang="ko-KR" altLang="en-US" dirty="0" err="1"/>
              <a:t>you</a:t>
            </a:r>
            <a:r>
              <a:rPr lang="ko-KR" altLang="en-US" dirty="0"/>
              <a:t> </a:t>
            </a:r>
            <a:r>
              <a:rPr lang="ko-KR" altLang="en-US" dirty="0" err="1"/>
              <a:t>wish</a:t>
            </a:r>
            <a:r>
              <a:rPr lang="ko-KR" altLang="en-US" dirty="0"/>
              <a:t>.
</a:t>
            </a:r>
            <a:r>
              <a:rPr lang="ko-KR" altLang="en-US" dirty="0" err="1"/>
              <a:t>Original</a:t>
            </a:r>
            <a:r>
              <a:rPr lang="ko-KR" altLang="en-US" dirty="0"/>
              <a:t> </a:t>
            </a:r>
            <a:r>
              <a:rPr lang="ko-KR" altLang="en-US" dirty="0" err="1"/>
              <a:t>Content</a:t>
            </a:r>
            <a:r>
              <a:rPr lang="ko-KR" altLang="en-US" dirty="0"/>
              <a:t>:
</a:t>
            </a:r>
            <a:r>
              <a:rPr lang="ko-KR" altLang="en-US" dirty="0" err="1"/>
              <a:t>Ordering</a:t>
            </a:r>
            <a:r>
              <a:rPr lang="ko-KR" altLang="en-US" dirty="0"/>
              <a:t> </a:t>
            </a:r>
            <a:r>
              <a:rPr lang="ko-KR" altLang="en-US" dirty="0" err="1"/>
              <a:t>this</a:t>
            </a:r>
            <a:r>
              <a:rPr lang="ko-KR" altLang="en-US" dirty="0"/>
              <a:t> </a:t>
            </a:r>
            <a:r>
              <a:rPr lang="ko-KR" altLang="en-US" dirty="0" err="1"/>
              <a:t>gift</a:t>
            </a:r>
            <a:r>
              <a:rPr lang="ko-KR" altLang="en-US" dirty="0"/>
              <a:t> </a:t>
            </a:r>
            <a:r>
              <a:rPr lang="ko-KR" altLang="en-US" dirty="0" err="1"/>
              <a:t>set</a:t>
            </a:r>
            <a:r>
              <a:rPr lang="ko-KR" altLang="en-US" dirty="0"/>
              <a:t> </a:t>
            </a:r>
            <a:r>
              <a:rPr lang="ko-KR" altLang="en-US" dirty="0" err="1"/>
              <a:t>is</a:t>
            </a:r>
            <a:r>
              <a:rPr lang="ko-KR" altLang="en-US" dirty="0"/>
              <a:t> </a:t>
            </a:r>
            <a:r>
              <a:rPr lang="ko-KR" altLang="en-US" dirty="0" err="1"/>
              <a:t>easy</a:t>
            </a:r>
            <a:r>
              <a:rPr lang="ko-KR" altLang="en-US" dirty="0"/>
              <a:t> and </a:t>
            </a:r>
            <a:r>
              <a:rPr lang="ko-KR" altLang="en-US" dirty="0" err="1"/>
              <a:t>convenient</a:t>
            </a:r>
            <a:r>
              <a:rPr lang="ko-KR" altLang="en-US" dirty="0"/>
              <a:t>. </a:t>
            </a:r>
            <a:r>
              <a:rPr lang="ko-KR" altLang="en-US" dirty="0" err="1"/>
              <a:t>You</a:t>
            </a:r>
            <a:r>
              <a:rPr lang="ko-KR" altLang="en-US" dirty="0"/>
              <a:t> </a:t>
            </a:r>
            <a:r>
              <a:rPr lang="ko-KR" altLang="en-US" dirty="0" err="1"/>
              <a:t>can</a:t>
            </a:r>
            <a:r>
              <a:rPr lang="ko-KR" altLang="en-US" dirty="0"/>
              <a:t> </a:t>
            </a:r>
            <a:r>
              <a:rPr lang="ko-KR" altLang="en-US" dirty="0" err="1"/>
              <a:t>customize</a:t>
            </a:r>
            <a:r>
              <a:rPr lang="ko-KR" altLang="en-US" dirty="0"/>
              <a:t> </a:t>
            </a:r>
            <a:r>
              <a:rPr lang="ko-KR" altLang="en-US" dirty="0" err="1"/>
              <a:t>your</a:t>
            </a:r>
            <a:r>
              <a:rPr lang="ko-KR" altLang="en-US" dirty="0"/>
              <a:t> </a:t>
            </a:r>
            <a:r>
              <a:rPr lang="ko-KR" altLang="en-US" dirty="0" err="1"/>
              <a:t>order</a:t>
            </a:r>
            <a:r>
              <a:rPr lang="ko-KR" altLang="en-US" dirty="0"/>
              <a:t> </a:t>
            </a:r>
            <a:r>
              <a:rPr lang="ko-KR" altLang="en-US" dirty="0" err="1"/>
              <a:t>by</a:t>
            </a:r>
            <a:r>
              <a:rPr lang="ko-KR" altLang="en-US" dirty="0"/>
              <a:t> </a:t>
            </a:r>
            <a:r>
              <a:rPr lang="ko-KR" altLang="en-US" dirty="0" err="1"/>
              <a:t>choosing</a:t>
            </a:r>
            <a:r>
              <a:rPr lang="ko-KR" altLang="en-US" dirty="0"/>
              <a:t> </a:t>
            </a:r>
            <a:r>
              <a:rPr lang="ko-KR" altLang="en-US" dirty="0" err="1"/>
              <a:t>your</a:t>
            </a:r>
            <a:r>
              <a:rPr lang="ko-KR" altLang="en-US" dirty="0"/>
              <a:t> </a:t>
            </a:r>
            <a:r>
              <a:rPr lang="ko-KR" altLang="en-US" dirty="0" err="1"/>
              <a:t>preferred</a:t>
            </a:r>
            <a:r>
              <a:rPr lang="ko-KR" altLang="en-US" dirty="0"/>
              <a:t> </a:t>
            </a:r>
            <a:r>
              <a:rPr lang="ko-KR" altLang="en-US" dirty="0" err="1"/>
              <a:t>wine</a:t>
            </a:r>
            <a:r>
              <a:rPr lang="ko-KR" altLang="en-US" dirty="0"/>
              <a:t>, </a:t>
            </a:r>
            <a:r>
              <a:rPr lang="ko-KR" altLang="en-US" dirty="0" err="1"/>
              <a:t>cheese</a:t>
            </a:r>
            <a:r>
              <a:rPr lang="ko-KR" altLang="en-US" dirty="0"/>
              <a:t>, and </a:t>
            </a:r>
            <a:r>
              <a:rPr lang="ko-KR" altLang="en-US" dirty="0" err="1"/>
              <a:t>chocolate</a:t>
            </a:r>
            <a:r>
              <a:rPr lang="ko-KR" altLang="en-US" dirty="0"/>
              <a:t> </a:t>
            </a:r>
            <a:r>
              <a:rPr lang="ko-KR" altLang="en-US" dirty="0" err="1"/>
              <a:t>types</a:t>
            </a:r>
            <a:r>
              <a:rPr lang="ko-KR" altLang="en-US" dirty="0"/>
              <a:t> </a:t>
            </a:r>
            <a:r>
              <a:rPr lang="ko-KR" altLang="en-US" dirty="0" err="1"/>
              <a:t>from</a:t>
            </a:r>
            <a:r>
              <a:rPr lang="ko-KR" altLang="en-US" dirty="0"/>
              <a:t> </a:t>
            </a:r>
            <a:r>
              <a:rPr lang="ko-KR" altLang="en-US" dirty="0" err="1"/>
              <a:t>our</a:t>
            </a:r>
            <a:r>
              <a:rPr lang="ko-KR" altLang="en-US" dirty="0"/>
              <a:t> </a:t>
            </a:r>
            <a:r>
              <a:rPr lang="ko-KR" altLang="en-US" dirty="0" err="1"/>
              <a:t>list</a:t>
            </a:r>
            <a:r>
              <a:rPr lang="ko-KR" altLang="en-US" dirty="0"/>
              <a:t> of </a:t>
            </a:r>
            <a:r>
              <a:rPr lang="ko-KR" altLang="en-US" dirty="0" err="1"/>
              <a:t>options</a:t>
            </a:r>
            <a:r>
              <a:rPr lang="ko-KR" altLang="en-US" dirty="0"/>
              <a:t>. </a:t>
            </a:r>
            <a:r>
              <a:rPr lang="ko-KR" altLang="en-US" dirty="0" err="1"/>
              <a:t>You</a:t>
            </a:r>
            <a:r>
              <a:rPr lang="ko-KR" altLang="en-US" dirty="0"/>
              <a:t> </a:t>
            </a:r>
            <a:r>
              <a:rPr lang="ko-KR" altLang="en-US" dirty="0" err="1"/>
              <a:t>can</a:t>
            </a:r>
            <a:r>
              <a:rPr lang="ko-KR" altLang="en-US" dirty="0"/>
              <a:t> </a:t>
            </a:r>
            <a:r>
              <a:rPr lang="ko-KR" altLang="en-US" dirty="0" err="1"/>
              <a:t>also</a:t>
            </a:r>
            <a:r>
              <a:rPr lang="ko-KR" altLang="en-US" dirty="0"/>
              <a:t> </a:t>
            </a:r>
            <a:r>
              <a:rPr lang="ko-KR" altLang="en-US" dirty="0" err="1"/>
              <a:t>add</a:t>
            </a:r>
            <a:r>
              <a:rPr lang="ko-KR" altLang="en-US" dirty="0"/>
              <a:t> </a:t>
            </a:r>
            <a:r>
              <a:rPr lang="ko-KR" altLang="en-US" dirty="0" err="1"/>
              <a:t>or</a:t>
            </a:r>
            <a:r>
              <a:rPr lang="ko-KR" altLang="en-US" dirty="0"/>
              <a:t> </a:t>
            </a:r>
            <a:r>
              <a:rPr lang="ko-KR" altLang="en-US" dirty="0" err="1"/>
              <a:t>remove</a:t>
            </a:r>
            <a:r>
              <a:rPr lang="ko-KR" altLang="en-US" dirty="0"/>
              <a:t> </a:t>
            </a:r>
            <a:r>
              <a:rPr lang="ko-KR" altLang="en-US" dirty="0" err="1"/>
              <a:t>items</a:t>
            </a:r>
            <a:r>
              <a:rPr lang="ko-KR" altLang="en-US" dirty="0"/>
              <a:t> </a:t>
            </a:r>
            <a:r>
              <a:rPr lang="ko-KR" altLang="en-US" dirty="0" err="1"/>
              <a:t>as</a:t>
            </a:r>
            <a:r>
              <a:rPr lang="ko-KR" altLang="en-US" dirty="0"/>
              <a:t> </a:t>
            </a:r>
            <a:r>
              <a:rPr lang="ko-KR" altLang="en-US" dirty="0" err="1"/>
              <a:t>you</a:t>
            </a:r>
            <a:r>
              <a:rPr lang="ko-KR" altLang="en-US" dirty="0"/>
              <a:t> </a:t>
            </a:r>
            <a:r>
              <a:rPr lang="ko-KR" altLang="en-US" dirty="0" err="1"/>
              <a:t>wish</a:t>
            </a:r>
            <a:r>
              <a:rPr lang="ko-KR" altLang="en-US" dirty="0"/>
              <a:t>.
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BC0529-9BA5-43FD-9EE4-2E649DA7616B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48463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Don't</a:t>
            </a:r>
            <a:r>
              <a:rPr lang="ko-KR" altLang="en-US" dirty="0"/>
              <a:t> </a:t>
            </a:r>
            <a:r>
              <a:rPr lang="ko-KR" altLang="en-US" dirty="0" err="1"/>
              <a:t>miss</a:t>
            </a:r>
            <a:r>
              <a:rPr lang="ko-KR" altLang="en-US" dirty="0"/>
              <a:t> </a:t>
            </a:r>
            <a:r>
              <a:rPr lang="ko-KR" altLang="en-US" dirty="0" err="1"/>
              <a:t>out</a:t>
            </a:r>
            <a:r>
              <a:rPr lang="ko-KR" altLang="en-US" dirty="0"/>
              <a:t> </a:t>
            </a:r>
            <a:r>
              <a:rPr lang="ko-KR" altLang="en-US" dirty="0" err="1"/>
              <a:t>on</a:t>
            </a:r>
            <a:r>
              <a:rPr lang="ko-KR" altLang="en-US" dirty="0"/>
              <a:t> </a:t>
            </a:r>
            <a:r>
              <a:rPr lang="ko-KR" altLang="en-US" dirty="0" err="1"/>
              <a:t>our</a:t>
            </a:r>
            <a:r>
              <a:rPr lang="ko-KR" altLang="en-US" dirty="0"/>
              <a:t> </a:t>
            </a:r>
            <a:r>
              <a:rPr lang="ko-KR" altLang="en-US" dirty="0" err="1"/>
              <a:t>holiday</a:t>
            </a:r>
            <a:r>
              <a:rPr lang="ko-KR" altLang="en-US" dirty="0"/>
              <a:t> </a:t>
            </a:r>
            <a:r>
              <a:rPr lang="ko-KR" altLang="en-US" dirty="0" err="1"/>
              <a:t>gift</a:t>
            </a:r>
            <a:r>
              <a:rPr lang="ko-KR" altLang="en-US" dirty="0"/>
              <a:t> </a:t>
            </a:r>
            <a:r>
              <a:rPr lang="ko-KR" altLang="en-US" dirty="0" err="1"/>
              <a:t>set</a:t>
            </a:r>
            <a:r>
              <a:rPr lang="ko-KR" altLang="en-US" dirty="0"/>
              <a:t>, </a:t>
            </a:r>
            <a:r>
              <a:rPr lang="ko-KR" altLang="en-US" dirty="0" err="1"/>
              <a:t>available</a:t>
            </a:r>
            <a:r>
              <a:rPr lang="ko-KR" altLang="en-US" dirty="0"/>
              <a:t> </a:t>
            </a:r>
            <a:r>
              <a:rPr lang="ko-KR" altLang="en-US" dirty="0" err="1"/>
              <a:t>now</a:t>
            </a:r>
            <a:r>
              <a:rPr lang="ko-KR" altLang="en-US" dirty="0"/>
              <a:t>. The </a:t>
            </a:r>
            <a:r>
              <a:rPr lang="ko-KR" altLang="en-US" dirty="0" err="1"/>
              <a:t>first</a:t>
            </a:r>
            <a:r>
              <a:rPr lang="ko-KR" altLang="en-US" dirty="0"/>
              <a:t> 200 </a:t>
            </a:r>
            <a:r>
              <a:rPr lang="ko-KR" altLang="en-US" dirty="0" err="1"/>
              <a:t>orders</a:t>
            </a:r>
            <a:r>
              <a:rPr lang="ko-KR" altLang="en-US" dirty="0"/>
              <a:t> </a:t>
            </a:r>
            <a:r>
              <a:rPr lang="ko-KR" altLang="en-US" dirty="0" err="1"/>
              <a:t>receive</a:t>
            </a:r>
            <a:r>
              <a:rPr lang="ko-KR" altLang="en-US" dirty="0"/>
              <a:t>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free</a:t>
            </a:r>
            <a:r>
              <a:rPr lang="ko-KR" altLang="en-US" dirty="0"/>
              <a:t> </a:t>
            </a:r>
            <a:r>
              <a:rPr lang="ko-KR" altLang="en-US" dirty="0" err="1"/>
              <a:t>bonus</a:t>
            </a:r>
            <a:r>
              <a:rPr lang="ko-KR" altLang="en-US" dirty="0"/>
              <a:t> </a:t>
            </a:r>
            <a:r>
              <a:rPr lang="ko-KR" altLang="en-US" dirty="0" err="1"/>
              <a:t>guide</a:t>
            </a:r>
            <a:r>
              <a:rPr lang="ko-KR" altLang="en-US" dirty="0"/>
              <a:t> </a:t>
            </a:r>
            <a:r>
              <a:rPr lang="ko-KR" altLang="en-US" dirty="0" err="1"/>
              <a:t>to</a:t>
            </a:r>
            <a:r>
              <a:rPr lang="ko-KR" altLang="en-US" dirty="0"/>
              <a:t> </a:t>
            </a:r>
            <a:r>
              <a:rPr lang="ko-KR" altLang="en-US" dirty="0" err="1"/>
              <a:t>pairing</a:t>
            </a:r>
            <a:r>
              <a:rPr lang="ko-KR" altLang="en-US" dirty="0"/>
              <a:t> </a:t>
            </a:r>
            <a:r>
              <a:rPr lang="ko-KR" altLang="en-US" dirty="0" err="1"/>
              <a:t>wines</a:t>
            </a:r>
            <a:r>
              <a:rPr lang="ko-KR" altLang="en-US" dirty="0"/>
              <a:t> and </a:t>
            </a:r>
            <a:r>
              <a:rPr lang="ko-KR" altLang="en-US" dirty="0" err="1"/>
              <a:t>cheeses</a:t>
            </a:r>
            <a:r>
              <a:rPr lang="ko-KR" altLang="en-US" dirty="0"/>
              <a:t>. </a:t>
            </a:r>
            <a:r>
              <a:rPr lang="ko-KR" altLang="en-US" dirty="0" err="1"/>
              <a:t>Order</a:t>
            </a:r>
            <a:r>
              <a:rPr lang="ko-KR" altLang="en-US" dirty="0"/>
              <a:t> </a:t>
            </a:r>
            <a:r>
              <a:rPr lang="ko-KR" altLang="en-US" dirty="0" err="1"/>
              <a:t>now</a:t>
            </a:r>
            <a:r>
              <a:rPr lang="ko-KR" altLang="en-US" dirty="0"/>
              <a:t> </a:t>
            </a:r>
            <a:r>
              <a:rPr lang="ko-KR" altLang="en-US" dirty="0" err="1"/>
              <a:t>with</a:t>
            </a:r>
            <a:r>
              <a:rPr lang="ko-KR" altLang="en-US" dirty="0"/>
              <a:t> </a:t>
            </a:r>
            <a:r>
              <a:rPr lang="ko-KR" altLang="en-US" dirty="0" err="1"/>
              <a:t>code</a:t>
            </a:r>
            <a:r>
              <a:rPr lang="ko-KR" altLang="en-US" dirty="0"/>
              <a:t> NEWYEAR2024 </a:t>
            </a:r>
            <a:r>
              <a:rPr lang="ko-KR" altLang="en-US" dirty="0" err="1"/>
              <a:t>for</a:t>
            </a:r>
            <a:r>
              <a:rPr lang="ko-KR" altLang="en-US" dirty="0"/>
              <a:t> </a:t>
            </a:r>
            <a:r>
              <a:rPr lang="ko-KR" altLang="en-US" dirty="0" err="1"/>
              <a:t>a</a:t>
            </a:r>
            <a:r>
              <a:rPr lang="ko-KR" altLang="en-US" dirty="0"/>
              <a:t> 10% </a:t>
            </a:r>
            <a:r>
              <a:rPr lang="ko-KR" altLang="en-US" dirty="0" err="1"/>
              <a:t>discount</a:t>
            </a:r>
            <a:r>
              <a:rPr lang="ko-KR" altLang="en-US" dirty="0"/>
              <a:t>, </a:t>
            </a:r>
            <a:r>
              <a:rPr lang="ko-KR" altLang="en-US" dirty="0" err="1"/>
              <a:t>valid</a:t>
            </a:r>
            <a:r>
              <a:rPr lang="ko-KR" altLang="en-US" dirty="0"/>
              <a:t> </a:t>
            </a:r>
            <a:r>
              <a:rPr lang="ko-KR" altLang="en-US" dirty="0" err="1"/>
              <a:t>until</a:t>
            </a:r>
            <a:r>
              <a:rPr lang="ko-KR" altLang="en-US" dirty="0"/>
              <a:t> </a:t>
            </a:r>
            <a:r>
              <a:rPr lang="ko-KR" altLang="en-US" dirty="0" err="1"/>
              <a:t>December</a:t>
            </a:r>
            <a:r>
              <a:rPr lang="ko-KR" altLang="en-US" dirty="0"/>
              <a:t> 31st. </a:t>
            </a:r>
            <a:r>
              <a:rPr lang="ko-KR" altLang="en-US" dirty="0" err="1"/>
              <a:t>Earn</a:t>
            </a:r>
            <a:r>
              <a:rPr lang="ko-KR" altLang="en-US" dirty="0"/>
              <a:t> </a:t>
            </a:r>
            <a:r>
              <a:rPr lang="ko-KR" altLang="en-US" dirty="0" err="1"/>
              <a:t>points</a:t>
            </a:r>
            <a:r>
              <a:rPr lang="ko-KR" altLang="en-US" dirty="0"/>
              <a:t> </a:t>
            </a:r>
            <a:r>
              <a:rPr lang="ko-KR" altLang="en-US" dirty="0" err="1"/>
              <a:t>for</a:t>
            </a:r>
            <a:r>
              <a:rPr lang="ko-KR" altLang="en-US" dirty="0"/>
              <a:t> </a:t>
            </a:r>
            <a:r>
              <a:rPr lang="ko-KR" altLang="en-US" dirty="0" err="1"/>
              <a:t>every</a:t>
            </a:r>
            <a:r>
              <a:rPr lang="ko-KR" altLang="en-US" dirty="0"/>
              <a:t> </a:t>
            </a:r>
            <a:r>
              <a:rPr lang="ko-KR" altLang="en-US" dirty="0" err="1"/>
              <a:t>purchase</a:t>
            </a:r>
            <a:r>
              <a:rPr lang="ko-KR" altLang="en-US" dirty="0"/>
              <a:t> and </a:t>
            </a:r>
            <a:r>
              <a:rPr lang="ko-KR" altLang="en-US" dirty="0" err="1"/>
              <a:t>redeem</a:t>
            </a:r>
            <a:r>
              <a:rPr lang="ko-KR" altLang="en-US" dirty="0"/>
              <a:t> </a:t>
            </a:r>
            <a:r>
              <a:rPr lang="ko-KR" altLang="en-US" dirty="0" err="1"/>
              <a:t>them</a:t>
            </a:r>
            <a:r>
              <a:rPr lang="ko-KR" altLang="en-US" dirty="0"/>
              <a:t> </a:t>
            </a:r>
            <a:r>
              <a:rPr lang="ko-KR" altLang="en-US" dirty="0" err="1"/>
              <a:t>for</a:t>
            </a:r>
            <a:r>
              <a:rPr lang="ko-KR" altLang="en-US" dirty="0"/>
              <a:t> </a:t>
            </a:r>
            <a:r>
              <a:rPr lang="ko-KR" altLang="en-US" dirty="0" err="1"/>
              <a:t>exclusive</a:t>
            </a:r>
            <a:r>
              <a:rPr lang="ko-KR" altLang="en-US" dirty="0"/>
              <a:t> </a:t>
            </a:r>
            <a:r>
              <a:rPr lang="ko-KR" altLang="en-US" dirty="0" err="1"/>
              <a:t>deals</a:t>
            </a:r>
            <a:r>
              <a:rPr lang="ko-KR" altLang="en-US" dirty="0"/>
              <a:t>. Plus, </a:t>
            </a:r>
            <a:r>
              <a:rPr lang="ko-KR" altLang="en-US" dirty="0" err="1"/>
              <a:t>receive</a:t>
            </a:r>
            <a:r>
              <a:rPr lang="ko-KR" altLang="en-US" dirty="0"/>
              <a:t>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coupon</a:t>
            </a:r>
            <a:r>
              <a:rPr lang="ko-KR" altLang="en-US" dirty="0"/>
              <a:t> </a:t>
            </a:r>
            <a:r>
              <a:rPr lang="ko-KR" altLang="en-US" dirty="0" err="1"/>
              <a:t>for</a:t>
            </a:r>
            <a:r>
              <a:rPr lang="ko-KR" altLang="en-US" dirty="0"/>
              <a:t> 10% </a:t>
            </a:r>
            <a:r>
              <a:rPr lang="ko-KR" altLang="en-US" dirty="0" err="1"/>
              <a:t>off</a:t>
            </a:r>
            <a:r>
              <a:rPr lang="ko-KR" altLang="en-US" dirty="0"/>
              <a:t> </a:t>
            </a:r>
            <a:r>
              <a:rPr lang="ko-KR" altLang="en-US" dirty="0" err="1"/>
              <a:t>your</a:t>
            </a:r>
            <a:r>
              <a:rPr lang="ko-KR" altLang="en-US" dirty="0"/>
              <a:t> </a:t>
            </a:r>
            <a:r>
              <a:rPr lang="ko-KR" altLang="en-US" dirty="0" err="1"/>
              <a:t>next</a:t>
            </a:r>
            <a:r>
              <a:rPr lang="ko-KR" altLang="en-US" dirty="0"/>
              <a:t> </a:t>
            </a:r>
            <a:r>
              <a:rPr lang="ko-KR" altLang="en-US" dirty="0" err="1"/>
              <a:t>gourmet</a:t>
            </a:r>
            <a:r>
              <a:rPr lang="ko-KR" altLang="en-US" dirty="0"/>
              <a:t> </a:t>
            </a:r>
            <a:r>
              <a:rPr lang="ko-KR" altLang="en-US" dirty="0" err="1"/>
              <a:t>purchase</a:t>
            </a:r>
            <a:r>
              <a:rPr lang="ko-KR" altLang="en-US" dirty="0"/>
              <a:t>. </a:t>
            </a:r>
            <a:r>
              <a:rPr lang="ko-KR" altLang="en-US" dirty="0" err="1"/>
              <a:t>Order</a:t>
            </a:r>
            <a:r>
              <a:rPr lang="ko-KR" altLang="en-US" dirty="0"/>
              <a:t> </a:t>
            </a:r>
            <a:r>
              <a:rPr lang="ko-KR" altLang="en-US" dirty="0" err="1"/>
              <a:t>now</a:t>
            </a:r>
            <a:r>
              <a:rPr lang="ko-KR" altLang="en-US" dirty="0"/>
              <a:t>!
</a:t>
            </a:r>
            <a:r>
              <a:rPr lang="ko-KR" altLang="en-US" dirty="0" err="1"/>
              <a:t>Original</a:t>
            </a:r>
            <a:r>
              <a:rPr lang="ko-KR" altLang="en-US" dirty="0"/>
              <a:t> </a:t>
            </a:r>
            <a:r>
              <a:rPr lang="ko-KR" altLang="en-US" dirty="0" err="1"/>
              <a:t>Content</a:t>
            </a:r>
            <a:r>
              <a:rPr lang="ko-KR" altLang="en-US" dirty="0"/>
              <a:t>:
</a:t>
            </a:r>
            <a:r>
              <a:rPr lang="ko-KR" altLang="en-US" dirty="0" err="1"/>
              <a:t>This</a:t>
            </a:r>
            <a:r>
              <a:rPr lang="ko-KR" altLang="en-US" dirty="0"/>
              <a:t> </a:t>
            </a:r>
            <a:r>
              <a:rPr lang="ko-KR" altLang="en-US" dirty="0" err="1"/>
              <a:t>gift</a:t>
            </a:r>
            <a:r>
              <a:rPr lang="ko-KR" altLang="en-US" dirty="0"/>
              <a:t> </a:t>
            </a:r>
            <a:r>
              <a:rPr lang="ko-KR" altLang="en-US" dirty="0" err="1"/>
              <a:t>set</a:t>
            </a:r>
            <a:r>
              <a:rPr lang="ko-KR" altLang="en-US" dirty="0"/>
              <a:t> </a:t>
            </a:r>
            <a:r>
              <a:rPr lang="ko-KR" altLang="en-US" dirty="0" err="1"/>
              <a:t>is</a:t>
            </a:r>
            <a:r>
              <a:rPr lang="ko-KR" altLang="en-US" dirty="0"/>
              <a:t> </a:t>
            </a:r>
            <a:r>
              <a:rPr lang="ko-KR" altLang="en-US" dirty="0" err="1"/>
              <a:t>available</a:t>
            </a:r>
            <a:r>
              <a:rPr lang="ko-KR" altLang="en-US" dirty="0"/>
              <a:t> </a:t>
            </a:r>
            <a:r>
              <a:rPr lang="ko-KR" altLang="en-US" dirty="0" err="1"/>
              <a:t>throughout</a:t>
            </a:r>
            <a:r>
              <a:rPr lang="ko-KR" altLang="en-US" dirty="0"/>
              <a:t>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holiday</a:t>
            </a:r>
            <a:r>
              <a:rPr lang="ko-KR" altLang="en-US" dirty="0"/>
              <a:t> </a:t>
            </a:r>
            <a:r>
              <a:rPr lang="ko-KR" altLang="en-US" dirty="0" err="1"/>
              <a:t>season</a:t>
            </a:r>
            <a:r>
              <a:rPr lang="ko-KR" altLang="en-US" dirty="0"/>
              <a:t>, </a:t>
            </a:r>
            <a:r>
              <a:rPr lang="ko-KR" altLang="en-US" dirty="0" err="1"/>
              <a:t>but</a:t>
            </a:r>
            <a:r>
              <a:rPr lang="ko-KR" altLang="en-US" dirty="0"/>
              <a:t> </a:t>
            </a:r>
            <a:r>
              <a:rPr lang="ko-KR" altLang="en-US" dirty="0" err="1"/>
              <a:t>don't</a:t>
            </a:r>
            <a:r>
              <a:rPr lang="ko-KR" altLang="en-US" dirty="0"/>
              <a:t> </a:t>
            </a:r>
            <a:r>
              <a:rPr lang="ko-KR" altLang="en-US" dirty="0" err="1"/>
              <a:t>wait</a:t>
            </a:r>
            <a:r>
              <a:rPr lang="ko-KR" altLang="en-US" dirty="0"/>
              <a:t> </a:t>
            </a:r>
            <a:r>
              <a:rPr lang="ko-KR" altLang="en-US" dirty="0" err="1"/>
              <a:t>too</a:t>
            </a:r>
            <a:r>
              <a:rPr lang="ko-KR" altLang="en-US" dirty="0"/>
              <a:t> </a:t>
            </a:r>
            <a:r>
              <a:rPr lang="ko-KR" altLang="en-US" dirty="0" err="1"/>
              <a:t>long</a:t>
            </a:r>
            <a:r>
              <a:rPr lang="ko-KR" altLang="en-US" dirty="0"/>
              <a:t> </a:t>
            </a:r>
            <a:r>
              <a:rPr lang="ko-KR" altLang="en-US" dirty="0" err="1"/>
              <a:t>to</a:t>
            </a:r>
            <a:r>
              <a:rPr lang="ko-KR" altLang="en-US" dirty="0"/>
              <a:t> </a:t>
            </a:r>
            <a:r>
              <a:rPr lang="ko-KR" altLang="en-US" dirty="0" err="1"/>
              <a:t>order</a:t>
            </a:r>
            <a:r>
              <a:rPr lang="ko-KR" altLang="en-US" dirty="0"/>
              <a:t>. The </a:t>
            </a:r>
            <a:r>
              <a:rPr lang="ko-KR" altLang="en-US" dirty="0" err="1"/>
              <a:t>first</a:t>
            </a:r>
            <a:r>
              <a:rPr lang="ko-KR" altLang="en-US" dirty="0"/>
              <a:t> 200 </a:t>
            </a:r>
            <a:r>
              <a:rPr lang="ko-KR" altLang="en-US" dirty="0" err="1"/>
              <a:t>orders</a:t>
            </a:r>
            <a:r>
              <a:rPr lang="ko-KR" altLang="en-US" dirty="0"/>
              <a:t> </a:t>
            </a:r>
            <a:r>
              <a:rPr lang="ko-KR" altLang="en-US" dirty="0" err="1"/>
              <a:t>will</a:t>
            </a:r>
            <a:r>
              <a:rPr lang="ko-KR" altLang="en-US" dirty="0"/>
              <a:t> </a:t>
            </a:r>
            <a:r>
              <a:rPr lang="ko-KR" altLang="en-US" dirty="0" err="1"/>
              <a:t>receive</a:t>
            </a:r>
            <a:r>
              <a:rPr lang="ko-KR" altLang="en-US" dirty="0"/>
              <a:t>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free</a:t>
            </a:r>
            <a:r>
              <a:rPr lang="ko-KR" altLang="en-US" dirty="0"/>
              <a:t> </a:t>
            </a:r>
            <a:r>
              <a:rPr lang="ko-KR" altLang="en-US" dirty="0" err="1"/>
              <a:t>bonus</a:t>
            </a:r>
            <a:r>
              <a:rPr lang="ko-KR" altLang="en-US" dirty="0"/>
              <a:t>: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guide</a:t>
            </a:r>
            <a:r>
              <a:rPr lang="ko-KR" altLang="en-US" dirty="0"/>
              <a:t> </a:t>
            </a:r>
            <a:r>
              <a:rPr lang="ko-KR" altLang="en-US" dirty="0" err="1"/>
              <a:t>to</a:t>
            </a:r>
            <a:r>
              <a:rPr lang="ko-KR" altLang="en-US" dirty="0"/>
              <a:t> </a:t>
            </a:r>
            <a:r>
              <a:rPr lang="ko-KR" altLang="en-US" dirty="0" err="1"/>
              <a:t>pairing</a:t>
            </a:r>
            <a:r>
              <a:rPr lang="ko-KR" altLang="en-US" dirty="0"/>
              <a:t> </a:t>
            </a:r>
            <a:r>
              <a:rPr lang="ko-KR" altLang="en-US" dirty="0" err="1"/>
              <a:t>wines</a:t>
            </a:r>
            <a:r>
              <a:rPr lang="ko-KR" altLang="en-US" dirty="0"/>
              <a:t> and </a:t>
            </a:r>
            <a:r>
              <a:rPr lang="ko-KR" altLang="en-US" dirty="0" err="1"/>
              <a:t>cheeses</a:t>
            </a:r>
            <a:r>
              <a:rPr lang="ko-KR" altLang="en-US" dirty="0"/>
              <a:t>, </a:t>
            </a:r>
            <a:r>
              <a:rPr lang="ko-KR" altLang="en-US" dirty="0" err="1"/>
              <a:t>written</a:t>
            </a:r>
            <a:r>
              <a:rPr lang="ko-KR" altLang="en-US" dirty="0"/>
              <a:t> </a:t>
            </a:r>
            <a:r>
              <a:rPr lang="ko-KR" altLang="en-US" dirty="0" err="1"/>
              <a:t>by</a:t>
            </a:r>
            <a:r>
              <a:rPr lang="ko-KR" altLang="en-US" dirty="0"/>
              <a:t> </a:t>
            </a:r>
            <a:r>
              <a:rPr lang="ko-KR" altLang="en-US" dirty="0" err="1"/>
              <a:t>our</a:t>
            </a:r>
            <a:r>
              <a:rPr lang="ko-KR" altLang="en-US" dirty="0"/>
              <a:t> </a:t>
            </a:r>
            <a:r>
              <a:rPr lang="ko-KR" altLang="en-US" dirty="0" err="1"/>
              <a:t>expert</a:t>
            </a:r>
            <a:r>
              <a:rPr lang="ko-KR" altLang="en-US" dirty="0"/>
              <a:t> </a:t>
            </a:r>
            <a:r>
              <a:rPr lang="ko-KR" altLang="en-US" dirty="0" err="1"/>
              <a:t>sommelier</a:t>
            </a:r>
            <a:r>
              <a:rPr lang="ko-KR" altLang="en-US" dirty="0"/>
              <a:t>. </a:t>
            </a:r>
            <a:r>
              <a:rPr lang="ko-KR" altLang="en-US" dirty="0" err="1"/>
              <a:t>This</a:t>
            </a:r>
            <a:r>
              <a:rPr lang="ko-KR" altLang="en-US" dirty="0"/>
              <a:t> </a:t>
            </a:r>
            <a:r>
              <a:rPr lang="ko-KR" altLang="en-US" dirty="0" err="1"/>
              <a:t>guide</a:t>
            </a:r>
            <a:r>
              <a:rPr lang="ko-KR" altLang="en-US" dirty="0"/>
              <a:t> </a:t>
            </a:r>
            <a:r>
              <a:rPr lang="ko-KR" altLang="en-US" dirty="0" err="1"/>
              <a:t>will</a:t>
            </a:r>
            <a:r>
              <a:rPr lang="ko-KR" altLang="en-US" dirty="0"/>
              <a:t> </a:t>
            </a:r>
            <a:r>
              <a:rPr lang="ko-KR" altLang="en-US" dirty="0" err="1"/>
              <a:t>help</a:t>
            </a:r>
            <a:r>
              <a:rPr lang="ko-KR" altLang="en-US" dirty="0"/>
              <a:t> </a:t>
            </a:r>
            <a:r>
              <a:rPr lang="ko-KR" altLang="en-US" dirty="0" err="1"/>
              <a:t>you</a:t>
            </a:r>
            <a:r>
              <a:rPr lang="ko-KR" altLang="en-US" dirty="0"/>
              <a:t> </a:t>
            </a:r>
            <a:r>
              <a:rPr lang="ko-KR" altLang="en-US" dirty="0" err="1"/>
              <a:t>discover</a:t>
            </a:r>
            <a:r>
              <a:rPr lang="ko-KR" altLang="en-US" dirty="0"/>
              <a:t> </a:t>
            </a:r>
            <a:r>
              <a:rPr lang="ko-KR" altLang="en-US" dirty="0" err="1"/>
              <a:t>new</a:t>
            </a:r>
            <a:r>
              <a:rPr lang="ko-KR" altLang="en-US" dirty="0"/>
              <a:t> and </a:t>
            </a:r>
            <a:r>
              <a:rPr lang="ko-KR" altLang="en-US" dirty="0" err="1"/>
              <a:t>exciting</a:t>
            </a:r>
            <a:r>
              <a:rPr lang="ko-KR" altLang="en-US" dirty="0"/>
              <a:t> </a:t>
            </a:r>
            <a:r>
              <a:rPr lang="ko-KR" altLang="en-US" dirty="0" err="1"/>
              <a:t>combinations</a:t>
            </a:r>
            <a:r>
              <a:rPr lang="ko-KR" altLang="en-US" dirty="0"/>
              <a:t> of </a:t>
            </a:r>
            <a:r>
              <a:rPr lang="ko-KR" altLang="en-US" dirty="0" err="1"/>
              <a:t>flavors</a:t>
            </a:r>
            <a:r>
              <a:rPr lang="ko-KR" altLang="en-US" dirty="0"/>
              <a:t> and </a:t>
            </a:r>
            <a:r>
              <a:rPr lang="ko-KR" altLang="en-US" dirty="0" err="1"/>
              <a:t>aromas</a:t>
            </a:r>
            <a:r>
              <a:rPr lang="ko-KR" altLang="en-US" dirty="0"/>
              <a:t> </a:t>
            </a:r>
            <a:r>
              <a:rPr lang="ko-KR" altLang="en-US" dirty="0" err="1"/>
              <a:t>that</a:t>
            </a:r>
            <a:r>
              <a:rPr lang="ko-KR" altLang="en-US" dirty="0"/>
              <a:t> </a:t>
            </a:r>
            <a:r>
              <a:rPr lang="ko-KR" altLang="en-US" dirty="0" err="1"/>
              <a:t>will</a:t>
            </a:r>
            <a:r>
              <a:rPr lang="ko-KR" altLang="en-US" dirty="0"/>
              <a:t> </a:t>
            </a:r>
            <a:r>
              <a:rPr lang="ko-KR" altLang="en-US" dirty="0" err="1"/>
              <a:t>enhance</a:t>
            </a:r>
            <a:r>
              <a:rPr lang="ko-KR" altLang="en-US" dirty="0"/>
              <a:t> </a:t>
            </a:r>
            <a:r>
              <a:rPr lang="ko-KR" altLang="en-US" dirty="0" err="1"/>
              <a:t>your</a:t>
            </a:r>
            <a:r>
              <a:rPr lang="ko-KR" altLang="en-US" dirty="0"/>
              <a:t> </a:t>
            </a:r>
            <a:r>
              <a:rPr lang="ko-KR" altLang="en-US" dirty="0" err="1"/>
              <a:t>enjoyment</a:t>
            </a:r>
            <a:r>
              <a:rPr lang="ko-KR" altLang="en-US" dirty="0"/>
              <a:t> of </a:t>
            </a:r>
            <a:r>
              <a:rPr lang="ko-KR" altLang="en-US" dirty="0" err="1"/>
              <a:t>these</a:t>
            </a:r>
            <a:r>
              <a:rPr lang="ko-KR" altLang="en-US" dirty="0"/>
              <a:t> </a:t>
            </a:r>
            <a:r>
              <a:rPr lang="ko-KR" altLang="en-US" dirty="0" err="1"/>
              <a:t>products</a:t>
            </a:r>
            <a:r>
              <a:rPr lang="ko-KR" altLang="en-US" dirty="0"/>
              <a:t>.
</a:t>
            </a:r>
            <a:r>
              <a:rPr lang="ko-KR" altLang="en-US" dirty="0" err="1"/>
              <a:t>Order</a:t>
            </a:r>
            <a:r>
              <a:rPr lang="ko-KR" altLang="en-US" dirty="0"/>
              <a:t> </a:t>
            </a:r>
            <a:r>
              <a:rPr lang="ko-KR" altLang="en-US" dirty="0" err="1"/>
              <a:t>now</a:t>
            </a:r>
            <a:r>
              <a:rPr lang="ko-KR" altLang="en-US" dirty="0"/>
              <a:t> and </a:t>
            </a:r>
            <a:r>
              <a:rPr lang="ko-KR" altLang="en-US" dirty="0" err="1"/>
              <a:t>get</a:t>
            </a:r>
            <a:r>
              <a:rPr lang="ko-KR" altLang="en-US" dirty="0"/>
              <a:t> </a:t>
            </a:r>
            <a:r>
              <a:rPr lang="ko-KR" altLang="en-US" dirty="0" err="1"/>
              <a:t>a</a:t>
            </a:r>
            <a:r>
              <a:rPr lang="ko-KR" altLang="en-US" dirty="0"/>
              <a:t> 10% </a:t>
            </a:r>
            <a:r>
              <a:rPr lang="ko-KR" altLang="en-US" dirty="0" err="1"/>
              <a:t>discount</a:t>
            </a:r>
            <a:r>
              <a:rPr lang="ko-KR" altLang="en-US" dirty="0"/>
              <a:t> </a:t>
            </a:r>
            <a:r>
              <a:rPr lang="ko-KR" altLang="en-US" dirty="0" err="1"/>
              <a:t>with</a:t>
            </a:r>
            <a:r>
              <a:rPr lang="ko-KR" altLang="en-US" dirty="0"/>
              <a:t>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code</a:t>
            </a:r>
            <a:r>
              <a:rPr lang="ko-KR" altLang="en-US" dirty="0"/>
              <a:t> NEWYEAR2024. </a:t>
            </a:r>
            <a:r>
              <a:rPr lang="ko-KR" altLang="en-US" dirty="0" err="1"/>
              <a:t>This</a:t>
            </a:r>
            <a:r>
              <a:rPr lang="ko-KR" altLang="en-US" dirty="0"/>
              <a:t> </a:t>
            </a:r>
            <a:r>
              <a:rPr lang="ko-KR" altLang="en-US" dirty="0" err="1"/>
              <a:t>offer</a:t>
            </a:r>
            <a:r>
              <a:rPr lang="ko-KR" altLang="en-US" dirty="0"/>
              <a:t> </a:t>
            </a:r>
            <a:r>
              <a:rPr lang="ko-KR" altLang="en-US" dirty="0" err="1"/>
              <a:t>is</a:t>
            </a:r>
            <a:r>
              <a:rPr lang="ko-KR" altLang="en-US" dirty="0"/>
              <a:t> </a:t>
            </a:r>
            <a:r>
              <a:rPr lang="ko-KR" altLang="en-US" dirty="0" err="1"/>
              <a:t>valid</a:t>
            </a:r>
            <a:r>
              <a:rPr lang="ko-KR" altLang="en-US" dirty="0"/>
              <a:t> </a:t>
            </a:r>
            <a:r>
              <a:rPr lang="ko-KR" altLang="en-US" dirty="0" err="1"/>
              <a:t>until</a:t>
            </a:r>
            <a:r>
              <a:rPr lang="ko-KR" altLang="en-US" dirty="0"/>
              <a:t> </a:t>
            </a:r>
            <a:r>
              <a:rPr lang="ko-KR" altLang="en-US" dirty="0" err="1"/>
              <a:t>December</a:t>
            </a:r>
            <a:r>
              <a:rPr lang="ko-KR" altLang="en-US" dirty="0"/>
              <a:t> 31st, </a:t>
            </a:r>
            <a:r>
              <a:rPr lang="ko-KR" altLang="en-US" dirty="0" err="1"/>
              <a:t>so</a:t>
            </a:r>
            <a:r>
              <a:rPr lang="ko-KR" altLang="en-US" dirty="0"/>
              <a:t> </a:t>
            </a:r>
            <a:r>
              <a:rPr lang="ko-KR" altLang="en-US" dirty="0" err="1"/>
              <a:t>hurry</a:t>
            </a:r>
            <a:r>
              <a:rPr lang="ko-KR" altLang="en-US" dirty="0"/>
              <a:t> and </a:t>
            </a:r>
            <a:r>
              <a:rPr lang="ko-KR" altLang="en-US" dirty="0" err="1"/>
              <a:t>take</a:t>
            </a:r>
            <a:r>
              <a:rPr lang="ko-KR" altLang="en-US" dirty="0"/>
              <a:t> </a:t>
            </a:r>
            <a:r>
              <a:rPr lang="ko-KR" altLang="en-US" dirty="0" err="1"/>
              <a:t>advantage</a:t>
            </a:r>
            <a:r>
              <a:rPr lang="ko-KR" altLang="en-US" dirty="0"/>
              <a:t> of </a:t>
            </a:r>
            <a:r>
              <a:rPr lang="ko-KR" altLang="en-US" dirty="0" err="1"/>
              <a:t>this</a:t>
            </a:r>
            <a:r>
              <a:rPr lang="ko-KR" altLang="en-US" dirty="0"/>
              <a:t> </a:t>
            </a:r>
            <a:r>
              <a:rPr lang="ko-KR" altLang="en-US" dirty="0" err="1"/>
              <a:t>amazing</a:t>
            </a:r>
            <a:r>
              <a:rPr lang="ko-KR" altLang="en-US" dirty="0"/>
              <a:t> </a:t>
            </a:r>
            <a:r>
              <a:rPr lang="ko-KR" altLang="en-US" dirty="0" err="1"/>
              <a:t>deal</a:t>
            </a:r>
            <a:r>
              <a:rPr lang="ko-KR" altLang="en-US" dirty="0"/>
              <a:t>. </a:t>
            </a:r>
            <a:r>
              <a:rPr lang="ko-KR" altLang="en-US" dirty="0" err="1"/>
              <a:t>You</a:t>
            </a:r>
            <a:r>
              <a:rPr lang="ko-KR" altLang="en-US" dirty="0"/>
              <a:t> </a:t>
            </a:r>
            <a:r>
              <a:rPr lang="ko-KR" altLang="en-US" dirty="0" err="1"/>
              <a:t>will</a:t>
            </a:r>
            <a:r>
              <a:rPr lang="ko-KR" altLang="en-US" dirty="0"/>
              <a:t> </a:t>
            </a:r>
            <a:r>
              <a:rPr lang="ko-KR" altLang="en-US" dirty="0" err="1"/>
              <a:t>also</a:t>
            </a:r>
            <a:r>
              <a:rPr lang="ko-KR" altLang="en-US" dirty="0"/>
              <a:t> </a:t>
            </a:r>
            <a:r>
              <a:rPr lang="ko-KR" altLang="en-US" dirty="0" err="1"/>
              <a:t>earn</a:t>
            </a:r>
            <a:r>
              <a:rPr lang="ko-KR" altLang="en-US" dirty="0"/>
              <a:t> </a:t>
            </a:r>
            <a:r>
              <a:rPr lang="ko-KR" altLang="en-US" dirty="0" err="1"/>
              <a:t>points</a:t>
            </a:r>
            <a:r>
              <a:rPr lang="ko-KR" altLang="en-US" dirty="0"/>
              <a:t> </a:t>
            </a:r>
            <a:r>
              <a:rPr lang="ko-KR" altLang="en-US" dirty="0" err="1"/>
              <a:t>for</a:t>
            </a:r>
            <a:r>
              <a:rPr lang="ko-KR" altLang="en-US" dirty="0"/>
              <a:t> </a:t>
            </a:r>
            <a:r>
              <a:rPr lang="ko-KR" altLang="en-US" dirty="0" err="1"/>
              <a:t>every</a:t>
            </a:r>
            <a:r>
              <a:rPr lang="ko-KR" altLang="en-US" dirty="0"/>
              <a:t> </a:t>
            </a:r>
            <a:r>
              <a:rPr lang="ko-KR" altLang="en-US" dirty="0" err="1"/>
              <a:t>purchase</a:t>
            </a:r>
            <a:r>
              <a:rPr lang="ko-KR" altLang="en-US" dirty="0"/>
              <a:t>, </a:t>
            </a:r>
            <a:r>
              <a:rPr lang="ko-KR" altLang="en-US" dirty="0" err="1"/>
              <a:t>which</a:t>
            </a:r>
            <a:r>
              <a:rPr lang="ko-KR" altLang="en-US" dirty="0"/>
              <a:t> </a:t>
            </a:r>
            <a:r>
              <a:rPr lang="ko-KR" altLang="en-US" dirty="0" err="1"/>
              <a:t>you</a:t>
            </a:r>
            <a:r>
              <a:rPr lang="ko-KR" altLang="en-US" dirty="0"/>
              <a:t> </a:t>
            </a:r>
            <a:r>
              <a:rPr lang="ko-KR" altLang="en-US" dirty="0" err="1"/>
              <a:t>can</a:t>
            </a:r>
            <a:r>
              <a:rPr lang="ko-KR" altLang="en-US" dirty="0"/>
              <a:t> </a:t>
            </a:r>
            <a:r>
              <a:rPr lang="ko-KR" altLang="en-US" dirty="0" err="1"/>
              <a:t>redeem</a:t>
            </a:r>
            <a:r>
              <a:rPr lang="ko-KR" altLang="en-US" dirty="0"/>
              <a:t> </a:t>
            </a:r>
            <a:r>
              <a:rPr lang="ko-KR" altLang="en-US" dirty="0" err="1"/>
              <a:t>for</a:t>
            </a:r>
            <a:r>
              <a:rPr lang="ko-KR" altLang="en-US" dirty="0"/>
              <a:t> </a:t>
            </a:r>
            <a:r>
              <a:rPr lang="ko-KR" altLang="en-US" dirty="0" err="1"/>
              <a:t>exclusive</a:t>
            </a:r>
            <a:r>
              <a:rPr lang="ko-KR" altLang="en-US" dirty="0"/>
              <a:t> </a:t>
            </a:r>
            <a:r>
              <a:rPr lang="ko-KR" altLang="en-US" dirty="0" err="1"/>
              <a:t>deals</a:t>
            </a:r>
            <a:r>
              <a:rPr lang="ko-KR" altLang="en-US" dirty="0"/>
              <a:t> </a:t>
            </a:r>
            <a:r>
              <a:rPr lang="ko-KR" altLang="en-US" dirty="0" err="1"/>
              <a:t>on</a:t>
            </a:r>
            <a:r>
              <a:rPr lang="ko-KR" altLang="en-US" dirty="0"/>
              <a:t> </a:t>
            </a:r>
            <a:r>
              <a:rPr lang="ko-KR" altLang="en-US" dirty="0" err="1"/>
              <a:t>our</a:t>
            </a:r>
            <a:r>
              <a:rPr lang="ko-KR" altLang="en-US" dirty="0"/>
              <a:t> </a:t>
            </a:r>
            <a:r>
              <a:rPr lang="ko-KR" altLang="en-US" dirty="0" err="1"/>
              <a:t>website</a:t>
            </a:r>
            <a:r>
              <a:rPr lang="ko-KR" altLang="en-US" dirty="0"/>
              <a:t>. Plus, </a:t>
            </a:r>
            <a:r>
              <a:rPr lang="ko-KR" altLang="en-US" dirty="0" err="1"/>
              <a:t>as</a:t>
            </a:r>
            <a:r>
              <a:rPr lang="ko-KR" altLang="en-US" dirty="0"/>
              <a:t>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thank</a:t>
            </a:r>
            <a:r>
              <a:rPr lang="ko-KR" altLang="en-US" dirty="0"/>
              <a:t> </a:t>
            </a:r>
            <a:r>
              <a:rPr lang="ko-KR" altLang="en-US" dirty="0" err="1"/>
              <a:t>you</a:t>
            </a:r>
            <a:r>
              <a:rPr lang="ko-KR" altLang="en-US" dirty="0"/>
              <a:t> </a:t>
            </a:r>
            <a:r>
              <a:rPr lang="ko-KR" altLang="en-US" dirty="0" err="1"/>
              <a:t>for</a:t>
            </a:r>
            <a:r>
              <a:rPr lang="ko-KR" altLang="en-US" dirty="0"/>
              <a:t> </a:t>
            </a:r>
            <a:r>
              <a:rPr lang="ko-KR" altLang="en-US" dirty="0" err="1"/>
              <a:t>choosing</a:t>
            </a:r>
            <a:r>
              <a:rPr lang="ko-KR" altLang="en-US" dirty="0"/>
              <a:t> </a:t>
            </a:r>
            <a:r>
              <a:rPr lang="ko-KR" altLang="en-US" dirty="0" err="1"/>
              <a:t>us</a:t>
            </a:r>
            <a:r>
              <a:rPr lang="ko-KR" altLang="en-US" dirty="0"/>
              <a:t>, </a:t>
            </a:r>
            <a:r>
              <a:rPr lang="ko-KR" altLang="en-US" dirty="0" err="1"/>
              <a:t>we</a:t>
            </a:r>
            <a:r>
              <a:rPr lang="ko-KR" altLang="en-US" dirty="0"/>
              <a:t> </a:t>
            </a:r>
            <a:r>
              <a:rPr lang="ko-KR" altLang="en-US" dirty="0" err="1"/>
              <a:t>will</a:t>
            </a:r>
            <a:r>
              <a:rPr lang="ko-KR" altLang="en-US" dirty="0"/>
              <a:t> </a:t>
            </a:r>
            <a:r>
              <a:rPr lang="ko-KR" altLang="en-US" dirty="0" err="1"/>
              <a:t>send</a:t>
            </a:r>
            <a:r>
              <a:rPr lang="ko-KR" altLang="en-US" dirty="0"/>
              <a:t> </a:t>
            </a:r>
            <a:r>
              <a:rPr lang="ko-KR" altLang="en-US" dirty="0" err="1"/>
              <a:t>you</a:t>
            </a:r>
            <a:r>
              <a:rPr lang="ko-KR" altLang="en-US" dirty="0"/>
              <a:t>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coupon</a:t>
            </a:r>
            <a:r>
              <a:rPr lang="ko-KR" altLang="en-US" dirty="0"/>
              <a:t> </a:t>
            </a:r>
            <a:r>
              <a:rPr lang="ko-KR" altLang="en-US" dirty="0" err="1"/>
              <a:t>for</a:t>
            </a:r>
            <a:r>
              <a:rPr lang="ko-KR" altLang="en-US" dirty="0"/>
              <a:t> 10% </a:t>
            </a:r>
            <a:r>
              <a:rPr lang="ko-KR" altLang="en-US" dirty="0" err="1"/>
              <a:t>off</a:t>
            </a:r>
            <a:r>
              <a:rPr lang="ko-KR" altLang="en-US" dirty="0"/>
              <a:t> </a:t>
            </a:r>
            <a:r>
              <a:rPr lang="ko-KR" altLang="en-US" dirty="0" err="1"/>
              <a:t>on</a:t>
            </a:r>
            <a:r>
              <a:rPr lang="ko-KR" altLang="en-US" dirty="0"/>
              <a:t> </a:t>
            </a:r>
            <a:r>
              <a:rPr lang="ko-KR" altLang="en-US" dirty="0" err="1"/>
              <a:t>your</a:t>
            </a:r>
            <a:r>
              <a:rPr lang="ko-KR" altLang="en-US" dirty="0"/>
              <a:t> </a:t>
            </a:r>
            <a:r>
              <a:rPr lang="ko-KR" altLang="en-US" dirty="0" err="1"/>
              <a:t>next</a:t>
            </a:r>
            <a:r>
              <a:rPr lang="ko-KR" altLang="en-US" dirty="0"/>
              <a:t> </a:t>
            </a:r>
            <a:r>
              <a:rPr lang="ko-KR" altLang="en-US" dirty="0" err="1"/>
              <a:t>gourmet</a:t>
            </a:r>
            <a:r>
              <a:rPr lang="ko-KR" altLang="en-US" dirty="0"/>
              <a:t> </a:t>
            </a:r>
            <a:r>
              <a:rPr lang="ko-KR" altLang="en-US" dirty="0" err="1"/>
              <a:t>purchase</a:t>
            </a:r>
            <a:r>
              <a:rPr lang="ko-KR" altLang="en-US" dirty="0"/>
              <a:t>.
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BC0529-9BA5-43FD-9EE4-2E649DA7616B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15849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We</a:t>
            </a:r>
            <a:r>
              <a:rPr lang="ko-KR" altLang="en-US" dirty="0"/>
              <a:t> </a:t>
            </a:r>
            <a:r>
              <a:rPr lang="ko-KR" altLang="en-US" dirty="0" err="1"/>
              <a:t>are</a:t>
            </a:r>
            <a:r>
              <a:rPr lang="ko-KR" altLang="en-US" dirty="0"/>
              <a:t> </a:t>
            </a:r>
            <a:r>
              <a:rPr lang="ko-KR" altLang="en-US" dirty="0" err="1"/>
              <a:t>dedicated</a:t>
            </a:r>
            <a:r>
              <a:rPr lang="ko-KR" altLang="en-US" dirty="0"/>
              <a:t> </a:t>
            </a:r>
            <a:r>
              <a:rPr lang="ko-KR" altLang="en-US" dirty="0" err="1"/>
              <a:t>to</a:t>
            </a:r>
            <a:r>
              <a:rPr lang="ko-KR" altLang="en-US" dirty="0"/>
              <a:t> </a:t>
            </a:r>
            <a:r>
              <a:rPr lang="ko-KR" altLang="en-US" dirty="0" err="1"/>
              <a:t>providing</a:t>
            </a:r>
            <a:r>
              <a:rPr lang="ko-KR" altLang="en-US" dirty="0"/>
              <a:t>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best</a:t>
            </a:r>
            <a:r>
              <a:rPr lang="ko-KR" altLang="en-US" dirty="0"/>
              <a:t> </a:t>
            </a:r>
            <a:r>
              <a:rPr lang="ko-KR" altLang="en-US" dirty="0" err="1"/>
              <a:t>quality</a:t>
            </a:r>
            <a:r>
              <a:rPr lang="ko-KR" altLang="en-US" dirty="0"/>
              <a:t> and </a:t>
            </a:r>
            <a:r>
              <a:rPr lang="ko-KR" altLang="en-US" dirty="0" err="1"/>
              <a:t>service</a:t>
            </a:r>
            <a:r>
              <a:rPr lang="ko-KR" altLang="en-US" dirty="0"/>
              <a:t>. </a:t>
            </a:r>
            <a:r>
              <a:rPr lang="ko-KR" altLang="en-US" dirty="0" err="1"/>
              <a:t>Our</a:t>
            </a:r>
            <a:r>
              <a:rPr lang="ko-KR" altLang="en-US" dirty="0"/>
              <a:t> </a:t>
            </a:r>
            <a:r>
              <a:rPr lang="ko-KR" altLang="en-US" dirty="0" err="1"/>
              <a:t>products</a:t>
            </a:r>
            <a:r>
              <a:rPr lang="ko-KR" altLang="en-US" dirty="0"/>
              <a:t> </a:t>
            </a:r>
            <a:r>
              <a:rPr lang="ko-KR" altLang="en-US" dirty="0" err="1"/>
              <a:t>are</a:t>
            </a:r>
            <a:r>
              <a:rPr lang="ko-KR" altLang="en-US" dirty="0"/>
              <a:t> </a:t>
            </a:r>
            <a:r>
              <a:rPr lang="ko-KR" altLang="en-US" dirty="0" err="1"/>
              <a:t>fresh</a:t>
            </a:r>
            <a:r>
              <a:rPr lang="ko-KR" altLang="en-US" dirty="0"/>
              <a:t> and </a:t>
            </a:r>
            <a:r>
              <a:rPr lang="ko-KR" altLang="en-US" dirty="0" err="1"/>
              <a:t>delicious</a:t>
            </a:r>
            <a:r>
              <a:rPr lang="ko-KR" altLang="en-US" dirty="0"/>
              <a:t>, and </a:t>
            </a:r>
            <a:r>
              <a:rPr lang="ko-KR" altLang="en-US" dirty="0" err="1"/>
              <a:t>we</a:t>
            </a:r>
            <a:r>
              <a:rPr lang="ko-KR" altLang="en-US" dirty="0"/>
              <a:t> </a:t>
            </a:r>
            <a:r>
              <a:rPr lang="ko-KR" altLang="en-US" dirty="0" err="1"/>
              <a:t>use</a:t>
            </a:r>
            <a:r>
              <a:rPr lang="ko-KR" altLang="en-US" dirty="0"/>
              <a:t> </a:t>
            </a:r>
            <a:r>
              <a:rPr lang="ko-KR" altLang="en-US" dirty="0" err="1"/>
              <a:t>only</a:t>
            </a:r>
            <a:r>
              <a:rPr lang="ko-KR" altLang="en-US" dirty="0"/>
              <a:t>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finest</a:t>
            </a:r>
            <a:r>
              <a:rPr lang="ko-KR" altLang="en-US" dirty="0"/>
              <a:t> </a:t>
            </a:r>
            <a:r>
              <a:rPr lang="ko-KR" altLang="en-US" dirty="0" err="1"/>
              <a:t>ingredients</a:t>
            </a:r>
            <a:r>
              <a:rPr lang="ko-KR" altLang="en-US" dirty="0"/>
              <a:t>. </a:t>
            </a:r>
            <a:r>
              <a:rPr lang="ko-KR" altLang="en-US" dirty="0" err="1"/>
              <a:t>Our</a:t>
            </a:r>
            <a:r>
              <a:rPr lang="ko-KR" altLang="en-US" dirty="0"/>
              <a:t> </a:t>
            </a:r>
            <a:r>
              <a:rPr lang="ko-KR" altLang="en-US" dirty="0" err="1"/>
              <a:t>customer</a:t>
            </a:r>
            <a:r>
              <a:rPr lang="ko-KR" altLang="en-US" dirty="0"/>
              <a:t> </a:t>
            </a:r>
            <a:r>
              <a:rPr lang="ko-KR" altLang="en-US" dirty="0" err="1"/>
              <a:t>support</a:t>
            </a:r>
            <a:r>
              <a:rPr lang="ko-KR" altLang="en-US" dirty="0"/>
              <a:t> </a:t>
            </a:r>
            <a:r>
              <a:rPr lang="ko-KR" altLang="en-US" dirty="0" err="1"/>
              <a:t>team</a:t>
            </a:r>
            <a:r>
              <a:rPr lang="ko-KR" altLang="en-US" dirty="0"/>
              <a:t> </a:t>
            </a:r>
            <a:r>
              <a:rPr lang="ko-KR" altLang="en-US" dirty="0" err="1"/>
              <a:t>is</a:t>
            </a:r>
            <a:r>
              <a:rPr lang="ko-KR" altLang="en-US" dirty="0"/>
              <a:t> </a:t>
            </a:r>
            <a:r>
              <a:rPr lang="ko-KR" altLang="en-US" dirty="0" err="1"/>
              <a:t>available</a:t>
            </a:r>
            <a:r>
              <a:rPr lang="ko-KR" altLang="en-US" dirty="0"/>
              <a:t> </a:t>
            </a:r>
            <a:r>
              <a:rPr lang="ko-KR" altLang="en-US" dirty="0" err="1"/>
              <a:t>to</a:t>
            </a:r>
            <a:r>
              <a:rPr lang="ko-KR" altLang="en-US" dirty="0"/>
              <a:t> </a:t>
            </a:r>
            <a:r>
              <a:rPr lang="ko-KR" altLang="en-US" dirty="0" err="1"/>
              <a:t>assist</a:t>
            </a:r>
            <a:r>
              <a:rPr lang="ko-KR" altLang="en-US" dirty="0"/>
              <a:t> </a:t>
            </a:r>
            <a:r>
              <a:rPr lang="ko-KR" altLang="en-US" dirty="0" err="1"/>
              <a:t>you</a:t>
            </a:r>
            <a:r>
              <a:rPr lang="ko-KR" altLang="en-US" dirty="0"/>
              <a:t>, and </a:t>
            </a:r>
            <a:r>
              <a:rPr lang="ko-KR" altLang="en-US" dirty="0" err="1"/>
              <a:t>we</a:t>
            </a:r>
            <a:r>
              <a:rPr lang="ko-KR" altLang="en-US" dirty="0"/>
              <a:t> </a:t>
            </a:r>
            <a:r>
              <a:rPr lang="ko-KR" altLang="en-US" dirty="0" err="1"/>
              <a:t>offer</a:t>
            </a:r>
            <a:r>
              <a:rPr lang="ko-KR" altLang="en-US" dirty="0"/>
              <a:t> </a:t>
            </a:r>
            <a:r>
              <a:rPr lang="ko-KR" altLang="en-US" dirty="0" err="1"/>
              <a:t>shipping</a:t>
            </a:r>
            <a:r>
              <a:rPr lang="ko-KR" altLang="en-US" dirty="0"/>
              <a:t> </a:t>
            </a:r>
            <a:r>
              <a:rPr lang="ko-KR" altLang="en-US" dirty="0" err="1"/>
              <a:t>options</a:t>
            </a:r>
            <a:r>
              <a:rPr lang="ko-KR" altLang="en-US" dirty="0"/>
              <a:t> </a:t>
            </a:r>
            <a:r>
              <a:rPr lang="ko-KR" altLang="en-US" dirty="0" err="1"/>
              <a:t>to</a:t>
            </a:r>
            <a:r>
              <a:rPr lang="ko-KR" altLang="en-US" dirty="0"/>
              <a:t> </a:t>
            </a:r>
            <a:r>
              <a:rPr lang="ko-KR" altLang="en-US" dirty="0" err="1"/>
              <a:t>suit</a:t>
            </a:r>
            <a:r>
              <a:rPr lang="ko-KR" altLang="en-US" dirty="0"/>
              <a:t> </a:t>
            </a:r>
            <a:r>
              <a:rPr lang="ko-KR" altLang="en-US" dirty="0" err="1"/>
              <a:t>your</a:t>
            </a:r>
            <a:r>
              <a:rPr lang="ko-KR" altLang="en-US" dirty="0"/>
              <a:t> </a:t>
            </a:r>
            <a:r>
              <a:rPr lang="ko-KR" altLang="en-US" dirty="0" err="1"/>
              <a:t>needs</a:t>
            </a:r>
            <a:r>
              <a:rPr lang="ko-KR" altLang="en-US" dirty="0"/>
              <a:t>. </a:t>
            </a:r>
            <a:r>
              <a:rPr lang="ko-KR" altLang="en-US" dirty="0" err="1"/>
              <a:t>If</a:t>
            </a:r>
            <a:r>
              <a:rPr lang="ko-KR" altLang="en-US" dirty="0"/>
              <a:t> </a:t>
            </a:r>
            <a:r>
              <a:rPr lang="ko-KR" altLang="en-US" dirty="0" err="1"/>
              <a:t>you</a:t>
            </a:r>
            <a:r>
              <a:rPr lang="ko-KR" altLang="en-US" dirty="0"/>
              <a:t> </a:t>
            </a:r>
            <a:r>
              <a:rPr lang="ko-KR" altLang="en-US" dirty="0" err="1"/>
              <a:t>are</a:t>
            </a:r>
            <a:r>
              <a:rPr lang="ko-KR" altLang="en-US" dirty="0"/>
              <a:t> </a:t>
            </a:r>
            <a:r>
              <a:rPr lang="ko-KR" altLang="en-US" dirty="0" err="1"/>
              <a:t>not</a:t>
            </a:r>
            <a:r>
              <a:rPr lang="ko-KR" altLang="en-US" dirty="0"/>
              <a:t> </a:t>
            </a:r>
            <a:r>
              <a:rPr lang="ko-KR" altLang="en-US" dirty="0" err="1"/>
              <a:t>satisfied</a:t>
            </a:r>
            <a:r>
              <a:rPr lang="ko-KR" altLang="en-US" dirty="0"/>
              <a:t>, </a:t>
            </a:r>
            <a:r>
              <a:rPr lang="ko-KR" altLang="en-US" dirty="0" err="1"/>
              <a:t>we</a:t>
            </a:r>
            <a:r>
              <a:rPr lang="ko-KR" altLang="en-US" dirty="0"/>
              <a:t> </a:t>
            </a:r>
            <a:r>
              <a:rPr lang="ko-KR" altLang="en-US" dirty="0" err="1"/>
              <a:t>will</a:t>
            </a:r>
            <a:r>
              <a:rPr lang="ko-KR" altLang="en-US" dirty="0"/>
              <a:t> </a:t>
            </a:r>
            <a:r>
              <a:rPr lang="ko-KR" altLang="en-US" dirty="0" err="1"/>
              <a:t>do</a:t>
            </a:r>
            <a:r>
              <a:rPr lang="ko-KR" altLang="en-US" dirty="0"/>
              <a:t> </a:t>
            </a:r>
            <a:r>
              <a:rPr lang="ko-KR" altLang="en-US" dirty="0" err="1"/>
              <a:t>our</a:t>
            </a:r>
            <a:r>
              <a:rPr lang="ko-KR" altLang="en-US" dirty="0"/>
              <a:t> </a:t>
            </a:r>
            <a:r>
              <a:rPr lang="ko-KR" altLang="en-US" dirty="0" err="1"/>
              <a:t>best</a:t>
            </a:r>
            <a:r>
              <a:rPr lang="ko-KR" altLang="en-US" dirty="0"/>
              <a:t> </a:t>
            </a:r>
            <a:r>
              <a:rPr lang="ko-KR" altLang="en-US" dirty="0" err="1"/>
              <a:t>to</a:t>
            </a:r>
            <a:r>
              <a:rPr lang="ko-KR" altLang="en-US" dirty="0"/>
              <a:t> </a:t>
            </a:r>
            <a:r>
              <a:rPr lang="ko-KR" altLang="en-US" dirty="0" err="1"/>
              <a:t>resolve</a:t>
            </a:r>
            <a:r>
              <a:rPr lang="ko-KR" altLang="en-US" dirty="0"/>
              <a:t>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situation</a:t>
            </a:r>
            <a:r>
              <a:rPr lang="ko-KR" altLang="en-US" dirty="0"/>
              <a:t>. </a:t>
            </a:r>
            <a:r>
              <a:rPr lang="ko-KR" altLang="en-US" dirty="0" err="1"/>
              <a:t>Order</a:t>
            </a:r>
            <a:r>
              <a:rPr lang="ko-KR" altLang="en-US" dirty="0"/>
              <a:t> </a:t>
            </a:r>
            <a:r>
              <a:rPr lang="ko-KR" altLang="en-US" dirty="0" err="1"/>
              <a:t>today</a:t>
            </a:r>
            <a:r>
              <a:rPr lang="ko-KR" altLang="en-US" dirty="0"/>
              <a:t> and </a:t>
            </a:r>
            <a:r>
              <a:rPr lang="ko-KR" altLang="en-US" dirty="0" err="1"/>
              <a:t>experience</a:t>
            </a:r>
            <a:r>
              <a:rPr lang="ko-KR" altLang="en-US" dirty="0"/>
              <a:t>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difference</a:t>
            </a:r>
            <a:r>
              <a:rPr lang="ko-KR" altLang="en-US" dirty="0"/>
              <a:t>.
</a:t>
            </a:r>
            <a:r>
              <a:rPr lang="ko-KR" altLang="en-US" dirty="0" err="1"/>
              <a:t>Original</a:t>
            </a:r>
            <a:r>
              <a:rPr lang="ko-KR" altLang="en-US" dirty="0"/>
              <a:t> </a:t>
            </a:r>
            <a:r>
              <a:rPr lang="ko-KR" altLang="en-US" dirty="0" err="1"/>
              <a:t>Content</a:t>
            </a:r>
            <a:r>
              <a:rPr lang="ko-KR" altLang="en-US" dirty="0"/>
              <a:t>:
</a:t>
            </a:r>
            <a:r>
              <a:rPr lang="ko-KR" altLang="en-US" dirty="0" err="1"/>
              <a:t>We</a:t>
            </a:r>
            <a:r>
              <a:rPr lang="ko-KR" altLang="en-US" dirty="0"/>
              <a:t> </a:t>
            </a:r>
            <a:r>
              <a:rPr lang="ko-KR" altLang="en-US" dirty="0" err="1"/>
              <a:t>are</a:t>
            </a:r>
            <a:r>
              <a:rPr lang="ko-KR" altLang="en-US" dirty="0"/>
              <a:t> </a:t>
            </a:r>
            <a:r>
              <a:rPr lang="ko-KR" altLang="en-US" dirty="0" err="1"/>
              <a:t>committed</a:t>
            </a:r>
            <a:r>
              <a:rPr lang="ko-KR" altLang="en-US" dirty="0"/>
              <a:t> </a:t>
            </a:r>
            <a:r>
              <a:rPr lang="ko-KR" altLang="en-US" dirty="0" err="1"/>
              <a:t>to</a:t>
            </a:r>
            <a:r>
              <a:rPr lang="ko-KR" altLang="en-US" dirty="0"/>
              <a:t> </a:t>
            </a:r>
            <a:r>
              <a:rPr lang="ko-KR" altLang="en-US" dirty="0" err="1"/>
              <a:t>providing</a:t>
            </a:r>
            <a:r>
              <a:rPr lang="ko-KR" altLang="en-US" dirty="0"/>
              <a:t> </a:t>
            </a:r>
            <a:r>
              <a:rPr lang="ko-KR" altLang="en-US" dirty="0" err="1"/>
              <a:t>you</a:t>
            </a:r>
            <a:r>
              <a:rPr lang="ko-KR" altLang="en-US" dirty="0"/>
              <a:t> </a:t>
            </a:r>
            <a:r>
              <a:rPr lang="ko-KR" altLang="en-US" dirty="0" err="1"/>
              <a:t>with</a:t>
            </a:r>
            <a:r>
              <a:rPr lang="ko-KR" altLang="en-US" dirty="0"/>
              <a:t>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best</a:t>
            </a:r>
            <a:r>
              <a:rPr lang="ko-KR" altLang="en-US" dirty="0"/>
              <a:t> </a:t>
            </a:r>
            <a:r>
              <a:rPr lang="ko-KR" altLang="en-US" dirty="0" err="1"/>
              <a:t>quality</a:t>
            </a:r>
            <a:r>
              <a:rPr lang="ko-KR" altLang="en-US" dirty="0"/>
              <a:t> and </a:t>
            </a:r>
            <a:r>
              <a:rPr lang="ko-KR" altLang="en-US" dirty="0" err="1"/>
              <a:t>service</a:t>
            </a:r>
            <a:r>
              <a:rPr lang="ko-KR" altLang="en-US" dirty="0"/>
              <a:t> </a:t>
            </a:r>
            <a:r>
              <a:rPr lang="ko-KR" altLang="en-US" dirty="0" err="1"/>
              <a:t>possible</a:t>
            </a:r>
            <a:r>
              <a:rPr lang="ko-KR" altLang="en-US" dirty="0"/>
              <a:t>. All </a:t>
            </a:r>
            <a:r>
              <a:rPr lang="ko-KR" altLang="en-US" dirty="0" err="1"/>
              <a:t>our</a:t>
            </a:r>
            <a:r>
              <a:rPr lang="ko-KR" altLang="en-US" dirty="0"/>
              <a:t> </a:t>
            </a:r>
            <a:r>
              <a:rPr lang="ko-KR" altLang="en-US" dirty="0" err="1"/>
              <a:t>products</a:t>
            </a:r>
            <a:r>
              <a:rPr lang="ko-KR" altLang="en-US" dirty="0"/>
              <a:t> </a:t>
            </a:r>
            <a:r>
              <a:rPr lang="ko-KR" altLang="en-US" dirty="0" err="1"/>
              <a:t>are</a:t>
            </a:r>
            <a:r>
              <a:rPr lang="ko-KR" altLang="en-US" dirty="0"/>
              <a:t> </a:t>
            </a:r>
            <a:r>
              <a:rPr lang="ko-KR" altLang="en-US" dirty="0" err="1"/>
              <a:t>guaranteed</a:t>
            </a:r>
            <a:r>
              <a:rPr lang="ko-KR" altLang="en-US" dirty="0"/>
              <a:t> </a:t>
            </a:r>
            <a:r>
              <a:rPr lang="ko-KR" altLang="en-US" dirty="0" err="1"/>
              <a:t>to</a:t>
            </a:r>
            <a:r>
              <a:rPr lang="ko-KR" altLang="en-US" dirty="0"/>
              <a:t> </a:t>
            </a:r>
            <a:r>
              <a:rPr lang="ko-KR" altLang="en-US" dirty="0" err="1"/>
              <a:t>be</a:t>
            </a:r>
            <a:r>
              <a:rPr lang="ko-KR" altLang="en-US" dirty="0"/>
              <a:t> </a:t>
            </a:r>
            <a:r>
              <a:rPr lang="ko-KR" altLang="en-US" dirty="0" err="1"/>
              <a:t>fresh</a:t>
            </a:r>
            <a:r>
              <a:rPr lang="ko-KR" altLang="en-US" dirty="0"/>
              <a:t> and </a:t>
            </a:r>
            <a:r>
              <a:rPr lang="ko-KR" altLang="en-US" dirty="0" err="1"/>
              <a:t>delicious</a:t>
            </a:r>
            <a:r>
              <a:rPr lang="ko-KR" altLang="en-US" dirty="0"/>
              <a:t>, and </a:t>
            </a:r>
            <a:r>
              <a:rPr lang="ko-KR" altLang="en-US" dirty="0" err="1"/>
              <a:t>we</a:t>
            </a:r>
            <a:r>
              <a:rPr lang="ko-KR" altLang="en-US" dirty="0"/>
              <a:t> </a:t>
            </a:r>
            <a:r>
              <a:rPr lang="ko-KR" altLang="en-US" dirty="0" err="1"/>
              <a:t>use</a:t>
            </a:r>
            <a:r>
              <a:rPr lang="ko-KR" altLang="en-US" dirty="0"/>
              <a:t> </a:t>
            </a:r>
            <a:r>
              <a:rPr lang="ko-KR" altLang="en-US" dirty="0" err="1"/>
              <a:t>only</a:t>
            </a:r>
            <a:r>
              <a:rPr lang="ko-KR" altLang="en-US" dirty="0"/>
              <a:t>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finest</a:t>
            </a:r>
            <a:r>
              <a:rPr lang="ko-KR" altLang="en-US" dirty="0"/>
              <a:t> </a:t>
            </a:r>
            <a:r>
              <a:rPr lang="ko-KR" altLang="en-US" dirty="0" err="1"/>
              <a:t>ingredients</a:t>
            </a:r>
            <a:r>
              <a:rPr lang="ko-KR" altLang="en-US" dirty="0"/>
              <a:t> and </a:t>
            </a:r>
            <a:r>
              <a:rPr lang="ko-KR" altLang="en-US" dirty="0" err="1"/>
              <a:t>suppliers</a:t>
            </a:r>
            <a:r>
              <a:rPr lang="ko-KR" altLang="en-US" dirty="0"/>
              <a:t>. </a:t>
            </a:r>
            <a:r>
              <a:rPr lang="ko-KR" altLang="en-US" dirty="0" err="1"/>
              <a:t>Our</a:t>
            </a:r>
            <a:r>
              <a:rPr lang="ko-KR" altLang="en-US" dirty="0"/>
              <a:t> </a:t>
            </a:r>
            <a:r>
              <a:rPr lang="ko-KR" altLang="en-US" dirty="0" err="1"/>
              <a:t>customer</a:t>
            </a:r>
            <a:r>
              <a:rPr lang="ko-KR" altLang="en-US" dirty="0"/>
              <a:t> </a:t>
            </a:r>
            <a:r>
              <a:rPr lang="ko-KR" altLang="en-US" dirty="0" err="1"/>
              <a:t>support</a:t>
            </a:r>
            <a:r>
              <a:rPr lang="ko-KR" altLang="en-US" dirty="0"/>
              <a:t> </a:t>
            </a:r>
            <a:r>
              <a:rPr lang="ko-KR" altLang="en-US" dirty="0" err="1"/>
              <a:t>team</a:t>
            </a:r>
            <a:r>
              <a:rPr lang="ko-KR" altLang="en-US" dirty="0"/>
              <a:t> </a:t>
            </a:r>
            <a:r>
              <a:rPr lang="ko-KR" altLang="en-US" dirty="0" err="1"/>
              <a:t>is</a:t>
            </a:r>
            <a:r>
              <a:rPr lang="ko-KR" altLang="en-US" dirty="0"/>
              <a:t> </a:t>
            </a:r>
            <a:r>
              <a:rPr lang="ko-KR" altLang="en-US" dirty="0" err="1"/>
              <a:t>available</a:t>
            </a:r>
            <a:r>
              <a:rPr lang="ko-KR" altLang="en-US" dirty="0"/>
              <a:t> </a:t>
            </a:r>
            <a:r>
              <a:rPr lang="ko-KR" altLang="en-US" dirty="0" err="1"/>
              <a:t>by</a:t>
            </a:r>
            <a:r>
              <a:rPr lang="ko-KR" altLang="en-US" dirty="0"/>
              <a:t> </a:t>
            </a:r>
            <a:r>
              <a:rPr lang="ko-KR" altLang="en-US" dirty="0" err="1"/>
              <a:t>email</a:t>
            </a:r>
            <a:r>
              <a:rPr lang="ko-KR" altLang="en-US" dirty="0"/>
              <a:t> and </a:t>
            </a:r>
            <a:r>
              <a:rPr lang="ko-KR" altLang="en-US" dirty="0" err="1"/>
              <a:t>phone</a:t>
            </a:r>
            <a:r>
              <a:rPr lang="ko-KR" altLang="en-US" dirty="0"/>
              <a:t> </a:t>
            </a:r>
            <a:r>
              <a:rPr lang="ko-KR" altLang="en-US" dirty="0" err="1"/>
              <a:t>during</a:t>
            </a:r>
            <a:r>
              <a:rPr lang="ko-KR" altLang="en-US" dirty="0"/>
              <a:t> </a:t>
            </a:r>
            <a:r>
              <a:rPr lang="ko-KR" altLang="en-US" dirty="0" err="1"/>
              <a:t>business</a:t>
            </a:r>
            <a:r>
              <a:rPr lang="ko-KR" altLang="en-US" dirty="0"/>
              <a:t> </a:t>
            </a:r>
            <a:r>
              <a:rPr lang="ko-KR" altLang="en-US" dirty="0" err="1"/>
              <a:t>hours</a:t>
            </a:r>
            <a:r>
              <a:rPr lang="ko-KR" altLang="en-US" dirty="0"/>
              <a:t>, and </a:t>
            </a:r>
            <a:r>
              <a:rPr lang="ko-KR" altLang="en-US" dirty="0" err="1"/>
              <a:t>they</a:t>
            </a:r>
            <a:r>
              <a:rPr lang="ko-KR" altLang="en-US" dirty="0"/>
              <a:t> </a:t>
            </a:r>
            <a:r>
              <a:rPr lang="ko-KR" altLang="en-US" dirty="0" err="1"/>
              <a:t>will</a:t>
            </a:r>
            <a:r>
              <a:rPr lang="ko-KR" altLang="en-US" dirty="0"/>
              <a:t> </a:t>
            </a:r>
            <a:r>
              <a:rPr lang="ko-KR" altLang="en-US" dirty="0" err="1"/>
              <a:t>be</a:t>
            </a:r>
            <a:r>
              <a:rPr lang="ko-KR" altLang="en-US" dirty="0"/>
              <a:t> </a:t>
            </a:r>
            <a:r>
              <a:rPr lang="ko-KR" altLang="en-US" dirty="0" err="1"/>
              <a:t>happy</a:t>
            </a:r>
            <a:r>
              <a:rPr lang="ko-KR" altLang="en-US" dirty="0"/>
              <a:t> </a:t>
            </a:r>
            <a:r>
              <a:rPr lang="ko-KR" altLang="en-US" dirty="0" err="1"/>
              <a:t>to</a:t>
            </a:r>
            <a:r>
              <a:rPr lang="ko-KR" altLang="en-US" dirty="0"/>
              <a:t> </a:t>
            </a:r>
            <a:r>
              <a:rPr lang="ko-KR" altLang="en-US" dirty="0" err="1"/>
              <a:t>assist</a:t>
            </a:r>
            <a:r>
              <a:rPr lang="ko-KR" altLang="en-US" dirty="0"/>
              <a:t> </a:t>
            </a:r>
            <a:r>
              <a:rPr lang="ko-KR" altLang="en-US" dirty="0" err="1"/>
              <a:t>you</a:t>
            </a:r>
            <a:r>
              <a:rPr lang="ko-KR" altLang="en-US" dirty="0"/>
              <a:t> </a:t>
            </a:r>
            <a:r>
              <a:rPr lang="ko-KR" altLang="en-US" dirty="0" err="1"/>
              <a:t>with</a:t>
            </a:r>
            <a:r>
              <a:rPr lang="ko-KR" altLang="en-US" dirty="0"/>
              <a:t> </a:t>
            </a:r>
            <a:r>
              <a:rPr lang="ko-KR" altLang="en-US" dirty="0" err="1"/>
              <a:t>any</a:t>
            </a:r>
            <a:r>
              <a:rPr lang="ko-KR" altLang="en-US" dirty="0"/>
              <a:t> </a:t>
            </a:r>
            <a:r>
              <a:rPr lang="ko-KR" altLang="en-US" dirty="0" err="1"/>
              <a:t>questions</a:t>
            </a:r>
            <a:r>
              <a:rPr lang="ko-KR" altLang="en-US" dirty="0"/>
              <a:t> </a:t>
            </a:r>
            <a:r>
              <a:rPr lang="ko-KR" altLang="en-US" dirty="0" err="1"/>
              <a:t>or</a:t>
            </a:r>
            <a:r>
              <a:rPr lang="ko-KR" altLang="en-US" dirty="0"/>
              <a:t> </a:t>
            </a:r>
            <a:r>
              <a:rPr lang="ko-KR" altLang="en-US" dirty="0" err="1"/>
              <a:t>issues</a:t>
            </a:r>
            <a:r>
              <a:rPr lang="ko-KR" altLang="en-US" dirty="0"/>
              <a:t> </a:t>
            </a:r>
            <a:r>
              <a:rPr lang="ko-KR" altLang="en-US" dirty="0" err="1"/>
              <a:t>you</a:t>
            </a:r>
            <a:r>
              <a:rPr lang="ko-KR" altLang="en-US" dirty="0"/>
              <a:t> </a:t>
            </a:r>
            <a:r>
              <a:rPr lang="ko-KR" altLang="en-US" dirty="0" err="1"/>
              <a:t>may</a:t>
            </a:r>
            <a:r>
              <a:rPr lang="ko-KR" altLang="en-US" dirty="0"/>
              <a:t> </a:t>
            </a:r>
            <a:r>
              <a:rPr lang="ko-KR" altLang="en-US" dirty="0" err="1"/>
              <a:t>have</a:t>
            </a:r>
            <a:r>
              <a:rPr lang="ko-KR" altLang="en-US" dirty="0"/>
              <a:t>. </a:t>
            </a:r>
            <a:r>
              <a:rPr lang="ko-KR" altLang="en-US" dirty="0" err="1"/>
              <a:t>We</a:t>
            </a:r>
            <a:r>
              <a:rPr lang="ko-KR" altLang="en-US" dirty="0"/>
              <a:t> </a:t>
            </a:r>
            <a:r>
              <a:rPr lang="ko-KR" altLang="en-US" dirty="0" err="1"/>
              <a:t>also</a:t>
            </a:r>
            <a:r>
              <a:rPr lang="ko-KR" altLang="en-US" dirty="0"/>
              <a:t> </a:t>
            </a:r>
            <a:r>
              <a:rPr lang="ko-KR" altLang="en-US" dirty="0" err="1"/>
              <a:t>offer</a:t>
            </a:r>
            <a:r>
              <a:rPr lang="ko-KR" altLang="en-US" dirty="0"/>
              <a:t> </a:t>
            </a:r>
            <a:r>
              <a:rPr lang="ko-KR" altLang="en-US" dirty="0" err="1"/>
              <a:t>standard</a:t>
            </a:r>
            <a:r>
              <a:rPr lang="ko-KR" altLang="en-US" dirty="0"/>
              <a:t> </a:t>
            </a:r>
            <a:r>
              <a:rPr lang="ko-KR" altLang="en-US" dirty="0" err="1"/>
              <a:t>shipping</a:t>
            </a:r>
            <a:r>
              <a:rPr lang="ko-KR" altLang="en-US" dirty="0"/>
              <a:t> </a:t>
            </a:r>
            <a:r>
              <a:rPr lang="ko-KR" altLang="en-US" dirty="0" err="1"/>
              <a:t>included</a:t>
            </a:r>
            <a:r>
              <a:rPr lang="ko-KR" altLang="en-US" dirty="0"/>
              <a:t> </a:t>
            </a:r>
            <a:r>
              <a:rPr lang="ko-KR" altLang="en-US" dirty="0" err="1"/>
              <a:t>in</a:t>
            </a:r>
            <a:r>
              <a:rPr lang="ko-KR" altLang="en-US" dirty="0"/>
              <a:t>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price</a:t>
            </a:r>
            <a:r>
              <a:rPr lang="ko-KR" altLang="en-US" dirty="0"/>
              <a:t>, and </a:t>
            </a:r>
            <a:r>
              <a:rPr lang="ko-KR" altLang="en-US" dirty="0" err="1"/>
              <a:t>expedited</a:t>
            </a:r>
            <a:r>
              <a:rPr lang="ko-KR" altLang="en-US" dirty="0"/>
              <a:t> </a:t>
            </a:r>
            <a:r>
              <a:rPr lang="ko-KR" altLang="en-US" dirty="0" err="1"/>
              <a:t>shipping</a:t>
            </a:r>
            <a:r>
              <a:rPr lang="ko-KR" altLang="en-US" dirty="0"/>
              <a:t> </a:t>
            </a:r>
            <a:r>
              <a:rPr lang="ko-KR" altLang="en-US" dirty="0" err="1"/>
              <a:t>for</a:t>
            </a:r>
            <a:r>
              <a:rPr lang="ko-KR" altLang="en-US" dirty="0"/>
              <a:t> </a:t>
            </a:r>
            <a:r>
              <a:rPr lang="ko-KR" altLang="en-US" dirty="0" err="1"/>
              <a:t>an</a:t>
            </a:r>
            <a:r>
              <a:rPr lang="ko-KR" altLang="en-US" dirty="0"/>
              <a:t> </a:t>
            </a:r>
            <a:r>
              <a:rPr lang="ko-KR" altLang="en-US" dirty="0" err="1"/>
              <a:t>extra</a:t>
            </a:r>
            <a:r>
              <a:rPr lang="ko-KR" altLang="en-US" dirty="0"/>
              <a:t> </a:t>
            </a:r>
            <a:r>
              <a:rPr lang="ko-KR" altLang="en-US" dirty="0" err="1"/>
              <a:t>charge</a:t>
            </a:r>
            <a:r>
              <a:rPr lang="ko-KR" altLang="en-US" dirty="0"/>
              <a:t>, </a:t>
            </a:r>
            <a:r>
              <a:rPr lang="ko-KR" altLang="en-US" dirty="0" err="1"/>
              <a:t>depending</a:t>
            </a:r>
            <a:r>
              <a:rPr lang="ko-KR" altLang="en-US" dirty="0"/>
              <a:t> </a:t>
            </a:r>
            <a:r>
              <a:rPr lang="ko-KR" altLang="en-US" dirty="0" err="1"/>
              <a:t>on</a:t>
            </a:r>
            <a:r>
              <a:rPr lang="ko-KR" altLang="en-US" dirty="0"/>
              <a:t> </a:t>
            </a:r>
            <a:r>
              <a:rPr lang="ko-KR" altLang="en-US" dirty="0" err="1"/>
              <a:t>your</a:t>
            </a:r>
            <a:r>
              <a:rPr lang="ko-KR" altLang="en-US" dirty="0"/>
              <a:t> </a:t>
            </a:r>
            <a:r>
              <a:rPr lang="ko-KR" altLang="en-US" dirty="0" err="1"/>
              <a:t>location</a:t>
            </a:r>
            <a:r>
              <a:rPr lang="ko-KR" altLang="en-US" dirty="0"/>
              <a:t> and </a:t>
            </a:r>
            <a:r>
              <a:rPr lang="ko-KR" altLang="en-US" dirty="0" err="1"/>
              <a:t>preference</a:t>
            </a:r>
            <a:r>
              <a:rPr lang="ko-KR" altLang="en-US" dirty="0"/>
              <a:t>. </a:t>
            </a:r>
            <a:r>
              <a:rPr lang="ko-KR" altLang="en-US" dirty="0" err="1"/>
              <a:t>Please</a:t>
            </a:r>
            <a:r>
              <a:rPr lang="ko-KR" altLang="en-US" dirty="0"/>
              <a:t> </a:t>
            </a:r>
            <a:r>
              <a:rPr lang="ko-KR" altLang="en-US" dirty="0" err="1"/>
              <a:t>note</a:t>
            </a:r>
            <a:r>
              <a:rPr lang="ko-KR" altLang="en-US" dirty="0"/>
              <a:t> </a:t>
            </a:r>
            <a:r>
              <a:rPr lang="ko-KR" altLang="en-US" dirty="0" err="1"/>
              <a:t>that</a:t>
            </a:r>
            <a:r>
              <a:rPr lang="ko-KR" altLang="en-US" dirty="0"/>
              <a:t> </a:t>
            </a:r>
            <a:r>
              <a:rPr lang="ko-KR" altLang="en-US" dirty="0" err="1"/>
              <a:t>due</a:t>
            </a:r>
            <a:r>
              <a:rPr lang="ko-KR" altLang="en-US" dirty="0"/>
              <a:t> </a:t>
            </a:r>
            <a:r>
              <a:rPr lang="ko-KR" altLang="en-US" dirty="0" err="1"/>
              <a:t>to</a:t>
            </a:r>
            <a:r>
              <a:rPr lang="ko-KR" altLang="en-US" dirty="0"/>
              <a:t>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perishable</a:t>
            </a:r>
            <a:r>
              <a:rPr lang="ko-KR" altLang="en-US" dirty="0"/>
              <a:t> </a:t>
            </a:r>
            <a:r>
              <a:rPr lang="ko-KR" altLang="en-US" dirty="0" err="1"/>
              <a:t>nature</a:t>
            </a:r>
            <a:r>
              <a:rPr lang="ko-KR" altLang="en-US" dirty="0"/>
              <a:t> of </a:t>
            </a:r>
            <a:r>
              <a:rPr lang="ko-KR" altLang="en-US" dirty="0" err="1"/>
              <a:t>some</a:t>
            </a:r>
            <a:r>
              <a:rPr lang="ko-KR" altLang="en-US" dirty="0"/>
              <a:t> of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products</a:t>
            </a:r>
            <a:r>
              <a:rPr lang="ko-KR" altLang="en-US" dirty="0"/>
              <a:t>, </a:t>
            </a:r>
            <a:r>
              <a:rPr lang="ko-KR" altLang="en-US" dirty="0" err="1"/>
              <a:t>this</a:t>
            </a:r>
            <a:r>
              <a:rPr lang="ko-KR" altLang="en-US" dirty="0"/>
              <a:t> </a:t>
            </a:r>
            <a:r>
              <a:rPr lang="ko-KR" altLang="en-US" dirty="0" err="1"/>
              <a:t>gift</a:t>
            </a:r>
            <a:r>
              <a:rPr lang="ko-KR" altLang="en-US" dirty="0"/>
              <a:t> </a:t>
            </a:r>
            <a:r>
              <a:rPr lang="ko-KR" altLang="en-US" dirty="0" err="1"/>
              <a:t>set</a:t>
            </a:r>
            <a:r>
              <a:rPr lang="ko-KR" altLang="en-US" dirty="0"/>
              <a:t> </a:t>
            </a:r>
            <a:r>
              <a:rPr lang="ko-KR" altLang="en-US" dirty="0" err="1"/>
              <a:t>is</a:t>
            </a:r>
            <a:r>
              <a:rPr lang="ko-KR" altLang="en-US" dirty="0"/>
              <a:t> </a:t>
            </a:r>
            <a:r>
              <a:rPr lang="ko-KR" altLang="en-US" dirty="0" err="1"/>
              <a:t>non-returnable</a:t>
            </a:r>
            <a:r>
              <a:rPr lang="ko-KR" altLang="en-US" dirty="0"/>
              <a:t>. </a:t>
            </a:r>
            <a:r>
              <a:rPr lang="ko-KR" altLang="en-US" dirty="0" err="1"/>
              <a:t>However</a:t>
            </a:r>
            <a:r>
              <a:rPr lang="ko-KR" altLang="en-US" dirty="0"/>
              <a:t>, </a:t>
            </a:r>
            <a:r>
              <a:rPr lang="ko-KR" altLang="en-US" dirty="0" err="1"/>
              <a:t>if</a:t>
            </a:r>
            <a:r>
              <a:rPr lang="ko-KR" altLang="en-US" dirty="0"/>
              <a:t> </a:t>
            </a:r>
            <a:r>
              <a:rPr lang="ko-KR" altLang="en-US" dirty="0" err="1"/>
              <a:t>you</a:t>
            </a:r>
            <a:r>
              <a:rPr lang="ko-KR" altLang="en-US" dirty="0"/>
              <a:t> </a:t>
            </a:r>
            <a:r>
              <a:rPr lang="ko-KR" altLang="en-US" dirty="0" err="1"/>
              <a:t>are</a:t>
            </a:r>
            <a:r>
              <a:rPr lang="ko-KR" altLang="en-US" dirty="0"/>
              <a:t> </a:t>
            </a:r>
            <a:r>
              <a:rPr lang="ko-KR" altLang="en-US" dirty="0" err="1"/>
              <a:t>not</a:t>
            </a:r>
            <a:r>
              <a:rPr lang="ko-KR" altLang="en-US" dirty="0"/>
              <a:t> </a:t>
            </a:r>
            <a:r>
              <a:rPr lang="ko-KR" altLang="en-US" dirty="0" err="1"/>
              <a:t>satisfied</a:t>
            </a:r>
            <a:r>
              <a:rPr lang="ko-KR" altLang="en-US" dirty="0"/>
              <a:t> </a:t>
            </a:r>
            <a:r>
              <a:rPr lang="ko-KR" altLang="en-US" dirty="0" err="1"/>
              <a:t>with</a:t>
            </a:r>
            <a:r>
              <a:rPr lang="ko-KR" altLang="en-US" dirty="0"/>
              <a:t> </a:t>
            </a:r>
            <a:r>
              <a:rPr lang="ko-KR" altLang="en-US" dirty="0" err="1"/>
              <a:t>your</a:t>
            </a:r>
            <a:r>
              <a:rPr lang="ko-KR" altLang="en-US" dirty="0"/>
              <a:t> </a:t>
            </a:r>
            <a:r>
              <a:rPr lang="ko-KR" altLang="en-US" dirty="0" err="1"/>
              <a:t>order</a:t>
            </a:r>
            <a:r>
              <a:rPr lang="ko-KR" altLang="en-US" dirty="0"/>
              <a:t> </a:t>
            </a:r>
            <a:r>
              <a:rPr lang="ko-KR" altLang="en-US" dirty="0" err="1"/>
              <a:t>for</a:t>
            </a:r>
            <a:r>
              <a:rPr lang="ko-KR" altLang="en-US" dirty="0"/>
              <a:t> </a:t>
            </a:r>
            <a:r>
              <a:rPr lang="ko-KR" altLang="en-US" dirty="0" err="1"/>
              <a:t>any</a:t>
            </a:r>
            <a:r>
              <a:rPr lang="ko-KR" altLang="en-US" dirty="0"/>
              <a:t> </a:t>
            </a:r>
            <a:r>
              <a:rPr lang="ko-KR" altLang="en-US" dirty="0" err="1"/>
              <a:t>reason</a:t>
            </a:r>
            <a:r>
              <a:rPr lang="ko-KR" altLang="en-US" dirty="0"/>
              <a:t>, </a:t>
            </a:r>
            <a:r>
              <a:rPr lang="ko-KR" altLang="en-US" dirty="0" err="1"/>
              <a:t>please</a:t>
            </a:r>
            <a:r>
              <a:rPr lang="ko-KR" altLang="en-US" dirty="0"/>
              <a:t> </a:t>
            </a:r>
            <a:r>
              <a:rPr lang="ko-KR" altLang="en-US" dirty="0" err="1"/>
              <a:t>contact</a:t>
            </a:r>
            <a:r>
              <a:rPr lang="ko-KR" altLang="en-US" dirty="0"/>
              <a:t> </a:t>
            </a:r>
            <a:r>
              <a:rPr lang="ko-KR" altLang="en-US" dirty="0" err="1"/>
              <a:t>us</a:t>
            </a:r>
            <a:r>
              <a:rPr lang="ko-KR" altLang="en-US" dirty="0"/>
              <a:t> and </a:t>
            </a:r>
            <a:r>
              <a:rPr lang="ko-KR" altLang="en-US" dirty="0" err="1"/>
              <a:t>we</a:t>
            </a:r>
            <a:r>
              <a:rPr lang="ko-KR" altLang="en-US" dirty="0"/>
              <a:t> </a:t>
            </a:r>
            <a:r>
              <a:rPr lang="ko-KR" altLang="en-US" dirty="0" err="1"/>
              <a:t>will</a:t>
            </a:r>
            <a:r>
              <a:rPr lang="ko-KR" altLang="en-US" dirty="0"/>
              <a:t> </a:t>
            </a:r>
            <a:r>
              <a:rPr lang="ko-KR" altLang="en-US" dirty="0" err="1"/>
              <a:t>do</a:t>
            </a:r>
            <a:r>
              <a:rPr lang="ko-KR" altLang="en-US" dirty="0"/>
              <a:t> </a:t>
            </a:r>
            <a:r>
              <a:rPr lang="ko-KR" altLang="en-US" dirty="0" err="1"/>
              <a:t>our</a:t>
            </a:r>
            <a:r>
              <a:rPr lang="ko-KR" altLang="en-US" dirty="0"/>
              <a:t> </a:t>
            </a:r>
            <a:r>
              <a:rPr lang="ko-KR" altLang="en-US" dirty="0" err="1"/>
              <a:t>best</a:t>
            </a:r>
            <a:r>
              <a:rPr lang="ko-KR" altLang="en-US" dirty="0"/>
              <a:t> </a:t>
            </a:r>
            <a:r>
              <a:rPr lang="ko-KR" altLang="en-US" dirty="0" err="1"/>
              <a:t>to</a:t>
            </a:r>
            <a:r>
              <a:rPr lang="ko-KR" altLang="en-US" dirty="0"/>
              <a:t> </a:t>
            </a:r>
            <a:r>
              <a:rPr lang="ko-KR" altLang="en-US" dirty="0" err="1"/>
              <a:t>resolve</a:t>
            </a:r>
            <a:r>
              <a:rPr lang="ko-KR" altLang="en-US" dirty="0"/>
              <a:t>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situation</a:t>
            </a:r>
            <a:r>
              <a:rPr lang="ko-KR" altLang="en-US" dirty="0"/>
              <a:t>.
</a:t>
            </a:r>
            <a:r>
              <a:rPr lang="ko-KR" altLang="en-US" dirty="0" err="1"/>
              <a:t>We</a:t>
            </a:r>
            <a:r>
              <a:rPr lang="ko-KR" altLang="en-US" dirty="0"/>
              <a:t> </a:t>
            </a:r>
            <a:r>
              <a:rPr lang="ko-KR" altLang="en-US" dirty="0" err="1"/>
              <a:t>wish</a:t>
            </a:r>
            <a:r>
              <a:rPr lang="ko-KR" altLang="en-US" dirty="0"/>
              <a:t> </a:t>
            </a:r>
            <a:r>
              <a:rPr lang="ko-KR" altLang="en-US" dirty="0" err="1"/>
              <a:t>you</a:t>
            </a:r>
            <a:r>
              <a:rPr lang="ko-KR" altLang="en-US" dirty="0"/>
              <a:t>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happy</a:t>
            </a:r>
            <a:r>
              <a:rPr lang="ko-KR" altLang="en-US" dirty="0"/>
              <a:t> and </a:t>
            </a:r>
            <a:r>
              <a:rPr lang="ko-KR" altLang="en-US" dirty="0" err="1"/>
              <a:t>prosperous</a:t>
            </a:r>
            <a:r>
              <a:rPr lang="ko-KR" altLang="en-US" dirty="0"/>
              <a:t> </a:t>
            </a:r>
            <a:r>
              <a:rPr lang="ko-KR" altLang="en-US" dirty="0" err="1"/>
              <a:t>new</a:t>
            </a:r>
            <a:r>
              <a:rPr lang="ko-KR" altLang="en-US" dirty="0"/>
              <a:t> </a:t>
            </a:r>
            <a:r>
              <a:rPr lang="ko-KR" altLang="en-US" dirty="0" err="1"/>
              <a:t>year</a:t>
            </a:r>
            <a:r>
              <a:rPr lang="ko-KR" altLang="en-US" dirty="0"/>
              <a:t>, and </a:t>
            </a:r>
            <a:r>
              <a:rPr lang="ko-KR" altLang="en-US" dirty="0" err="1"/>
              <a:t>we</a:t>
            </a:r>
            <a:r>
              <a:rPr lang="ko-KR" altLang="en-US" dirty="0"/>
              <a:t> </a:t>
            </a:r>
            <a:r>
              <a:rPr lang="ko-KR" altLang="en-US" dirty="0" err="1"/>
              <a:t>hope</a:t>
            </a:r>
            <a:r>
              <a:rPr lang="ko-KR" altLang="en-US" dirty="0"/>
              <a:t> </a:t>
            </a:r>
            <a:r>
              <a:rPr lang="ko-KR" altLang="en-US" dirty="0" err="1"/>
              <a:t>you</a:t>
            </a:r>
            <a:r>
              <a:rPr lang="ko-KR" altLang="en-US" dirty="0"/>
              <a:t> </a:t>
            </a:r>
            <a:r>
              <a:rPr lang="ko-KR" altLang="en-US" dirty="0" err="1"/>
              <a:t>enjoy</a:t>
            </a:r>
            <a:r>
              <a:rPr lang="ko-KR" altLang="en-US" dirty="0"/>
              <a:t> </a:t>
            </a:r>
            <a:r>
              <a:rPr lang="ko-KR" altLang="en-US" dirty="0" err="1"/>
              <a:t>this</a:t>
            </a:r>
            <a:r>
              <a:rPr lang="ko-KR" altLang="en-US" dirty="0"/>
              <a:t> </a:t>
            </a:r>
            <a:r>
              <a:rPr lang="ko-KR" altLang="en-US" dirty="0" err="1"/>
              <a:t>gourmet</a:t>
            </a:r>
            <a:r>
              <a:rPr lang="ko-KR" altLang="en-US" dirty="0"/>
              <a:t> </a:t>
            </a:r>
            <a:r>
              <a:rPr lang="ko-KR" altLang="en-US" dirty="0" err="1"/>
              <a:t>delight</a:t>
            </a:r>
            <a:r>
              <a:rPr lang="ko-KR" altLang="en-US" dirty="0"/>
              <a:t> </a:t>
            </a:r>
            <a:r>
              <a:rPr lang="ko-KR" altLang="en-US" dirty="0" err="1"/>
              <a:t>gift</a:t>
            </a:r>
            <a:r>
              <a:rPr lang="ko-KR" altLang="en-US" dirty="0"/>
              <a:t> </a:t>
            </a:r>
            <a:r>
              <a:rPr lang="ko-KR" altLang="en-US" dirty="0" err="1"/>
              <a:t>set</a:t>
            </a:r>
            <a:r>
              <a:rPr lang="ko-KR" altLang="en-US" dirty="0"/>
              <a:t> </a:t>
            </a:r>
            <a:r>
              <a:rPr lang="ko-KR" altLang="en-US" dirty="0" err="1"/>
              <a:t>as</a:t>
            </a:r>
            <a:r>
              <a:rPr lang="ko-KR" altLang="en-US" dirty="0"/>
              <a:t> </a:t>
            </a:r>
            <a:r>
              <a:rPr lang="ko-KR" altLang="en-US" dirty="0" err="1"/>
              <a:t>much</a:t>
            </a:r>
            <a:r>
              <a:rPr lang="ko-KR" altLang="en-US" dirty="0"/>
              <a:t> </a:t>
            </a:r>
            <a:r>
              <a:rPr lang="ko-KR" altLang="en-US" dirty="0" err="1"/>
              <a:t>as</a:t>
            </a:r>
            <a:r>
              <a:rPr lang="ko-KR" altLang="en-US" dirty="0"/>
              <a:t> </a:t>
            </a:r>
            <a:r>
              <a:rPr lang="ko-KR" altLang="en-US" dirty="0" err="1"/>
              <a:t>we</a:t>
            </a:r>
            <a:r>
              <a:rPr lang="ko-KR" altLang="en-US" dirty="0"/>
              <a:t> </a:t>
            </a:r>
            <a:r>
              <a:rPr lang="ko-KR" altLang="en-US" dirty="0" err="1"/>
              <a:t>do</a:t>
            </a:r>
            <a:r>
              <a:rPr lang="ko-KR" altLang="en-US" dirty="0"/>
              <a:t>. </a:t>
            </a:r>
            <a:r>
              <a:rPr lang="ko-KR" altLang="en-US" dirty="0" err="1"/>
              <a:t>Order</a:t>
            </a:r>
            <a:r>
              <a:rPr lang="ko-KR" altLang="en-US" dirty="0"/>
              <a:t> </a:t>
            </a:r>
            <a:r>
              <a:rPr lang="ko-KR" altLang="en-US" dirty="0" err="1"/>
              <a:t>today</a:t>
            </a:r>
            <a:r>
              <a:rPr lang="ko-KR" altLang="en-US" dirty="0"/>
              <a:t> and </a:t>
            </a:r>
            <a:r>
              <a:rPr lang="ko-KR" altLang="en-US" dirty="0" err="1"/>
              <a:t>experience</a:t>
            </a:r>
            <a:r>
              <a:rPr lang="ko-KR" altLang="en-US" dirty="0"/>
              <a:t>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difference</a:t>
            </a:r>
            <a:r>
              <a:rPr lang="ko-KR" altLang="en-US" dirty="0"/>
              <a:t> </a:t>
            </a:r>
            <a:r>
              <a:rPr lang="ko-KR" altLang="en-US" dirty="0" err="1"/>
              <a:t>that</a:t>
            </a:r>
            <a:r>
              <a:rPr lang="ko-KR" altLang="en-US" dirty="0"/>
              <a:t> </a:t>
            </a:r>
            <a:r>
              <a:rPr lang="ko-KR" altLang="en-US" dirty="0" err="1"/>
              <a:t>quality</a:t>
            </a:r>
            <a:r>
              <a:rPr lang="ko-KR" altLang="en-US" dirty="0"/>
              <a:t> and </a:t>
            </a:r>
            <a:r>
              <a:rPr lang="ko-KR" altLang="en-US" dirty="0" err="1"/>
              <a:t>taste</a:t>
            </a:r>
            <a:r>
              <a:rPr lang="ko-KR" altLang="en-US" dirty="0"/>
              <a:t> </a:t>
            </a:r>
            <a:r>
              <a:rPr lang="ko-KR" altLang="en-US" dirty="0" err="1"/>
              <a:t>make</a:t>
            </a:r>
            <a:r>
              <a:rPr lang="ko-KR" altLang="en-US" dirty="0"/>
              <a:t>.
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BC0529-9BA5-43FD-9EE4-2E649DA7616B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4851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/>
              <a:t>Agenda
* Introduction
* New Year's Gift Set
* Gourmet Delight Gift Set
* Gift Set Contents
    * Wine
    * Cheese
    * Chocolate
    * Recipe Booklet
    * Gift Box
    * Personalized Note Card
* Ordering and Customization
* Special Offer
* Quality and Service
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BC0529-9BA5-43FD-9EE4-2E649DA7616B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3148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ABC </a:t>
            </a:r>
            <a:r>
              <a:rPr lang="ko-KR" altLang="en-US" dirty="0" err="1"/>
              <a:t>Gifts</a:t>
            </a:r>
            <a:r>
              <a:rPr lang="ko-KR" altLang="en-US" dirty="0"/>
              <a:t> </a:t>
            </a:r>
            <a:r>
              <a:rPr lang="ko-KR" altLang="en-US" dirty="0" err="1"/>
              <a:t>wishes</a:t>
            </a:r>
            <a:r>
              <a:rPr lang="ko-KR" altLang="en-US" dirty="0"/>
              <a:t> </a:t>
            </a:r>
            <a:r>
              <a:rPr lang="ko-KR" altLang="en-US" dirty="0" err="1"/>
              <a:t>you</a:t>
            </a:r>
            <a:r>
              <a:rPr lang="ko-KR" altLang="en-US" dirty="0"/>
              <a:t>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Happy</a:t>
            </a:r>
            <a:r>
              <a:rPr lang="ko-KR" altLang="en-US" dirty="0"/>
              <a:t> New </a:t>
            </a:r>
            <a:r>
              <a:rPr lang="ko-KR" altLang="en-US" dirty="0" err="1"/>
              <a:t>Year</a:t>
            </a:r>
            <a:r>
              <a:rPr lang="ko-KR" altLang="en-US" dirty="0"/>
              <a:t> and </a:t>
            </a:r>
            <a:r>
              <a:rPr lang="ko-KR" altLang="en-US" dirty="0" err="1"/>
              <a:t>thanks</a:t>
            </a:r>
            <a:r>
              <a:rPr lang="ko-KR" altLang="en-US" dirty="0"/>
              <a:t> </a:t>
            </a:r>
            <a:r>
              <a:rPr lang="ko-KR" altLang="en-US" dirty="0" err="1"/>
              <a:t>you</a:t>
            </a:r>
            <a:r>
              <a:rPr lang="ko-KR" altLang="en-US" dirty="0"/>
              <a:t> </a:t>
            </a:r>
            <a:r>
              <a:rPr lang="ko-KR" altLang="en-US" dirty="0" err="1"/>
              <a:t>for</a:t>
            </a:r>
            <a:r>
              <a:rPr lang="ko-KR" altLang="en-US" dirty="0"/>
              <a:t> </a:t>
            </a:r>
            <a:r>
              <a:rPr lang="ko-KR" altLang="en-US" dirty="0" err="1"/>
              <a:t>your</a:t>
            </a:r>
            <a:r>
              <a:rPr lang="ko-KR" altLang="en-US" dirty="0"/>
              <a:t> </a:t>
            </a:r>
            <a:r>
              <a:rPr lang="ko-KR" altLang="en-US" dirty="0" err="1"/>
              <a:t>loyalty</a:t>
            </a:r>
            <a:r>
              <a:rPr lang="ko-KR" altLang="en-US" dirty="0"/>
              <a:t> and </a:t>
            </a:r>
            <a:r>
              <a:rPr lang="ko-KR" altLang="en-US" dirty="0" err="1"/>
              <a:t>support</a:t>
            </a:r>
            <a:r>
              <a:rPr lang="ko-KR" altLang="en-US" dirty="0"/>
              <a:t>. </a:t>
            </a:r>
            <a:r>
              <a:rPr lang="ko-KR" altLang="en-US" dirty="0" err="1"/>
              <a:t>As</a:t>
            </a:r>
            <a:r>
              <a:rPr lang="ko-KR" altLang="en-US" dirty="0"/>
              <a:t>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token</a:t>
            </a:r>
            <a:r>
              <a:rPr lang="ko-KR" altLang="en-US" dirty="0"/>
              <a:t> of </a:t>
            </a:r>
            <a:r>
              <a:rPr lang="ko-KR" altLang="en-US" dirty="0" err="1"/>
              <a:t>our</a:t>
            </a:r>
            <a:r>
              <a:rPr lang="ko-KR" altLang="en-US" dirty="0"/>
              <a:t> </a:t>
            </a:r>
            <a:r>
              <a:rPr lang="ko-KR" altLang="en-US" dirty="0" err="1"/>
              <a:t>gratitude</a:t>
            </a:r>
            <a:r>
              <a:rPr lang="ko-KR" altLang="en-US" dirty="0"/>
              <a:t>, </a:t>
            </a:r>
            <a:r>
              <a:rPr lang="ko-KR" altLang="en-US" dirty="0" err="1"/>
              <a:t>we</a:t>
            </a:r>
            <a:r>
              <a:rPr lang="ko-KR" altLang="en-US" dirty="0"/>
              <a:t> </a:t>
            </a:r>
            <a:r>
              <a:rPr lang="ko-KR" altLang="en-US" dirty="0" err="1"/>
              <a:t>are</a:t>
            </a:r>
            <a:r>
              <a:rPr lang="ko-KR" altLang="en-US" dirty="0"/>
              <a:t> </a:t>
            </a:r>
            <a:r>
              <a:rPr lang="ko-KR" altLang="en-US" dirty="0" err="1"/>
              <a:t>pleased</a:t>
            </a:r>
            <a:r>
              <a:rPr lang="ko-KR" altLang="en-US" dirty="0"/>
              <a:t> </a:t>
            </a:r>
            <a:r>
              <a:rPr lang="ko-KR" altLang="en-US" dirty="0" err="1"/>
              <a:t>to</a:t>
            </a:r>
            <a:r>
              <a:rPr lang="ko-KR" altLang="en-US" dirty="0"/>
              <a:t> </a:t>
            </a:r>
            <a:r>
              <a:rPr lang="ko-KR" altLang="en-US" dirty="0" err="1"/>
              <a:t>present</a:t>
            </a:r>
            <a:r>
              <a:rPr lang="ko-KR" altLang="en-US" dirty="0"/>
              <a:t> </a:t>
            </a:r>
            <a:r>
              <a:rPr lang="ko-KR" altLang="en-US" dirty="0" err="1"/>
              <a:t>you</a:t>
            </a:r>
            <a:r>
              <a:rPr lang="ko-KR" altLang="en-US" dirty="0"/>
              <a:t> </a:t>
            </a:r>
            <a:r>
              <a:rPr lang="ko-KR" altLang="en-US" dirty="0" err="1"/>
              <a:t>with</a:t>
            </a:r>
            <a:r>
              <a:rPr lang="ko-KR" altLang="en-US" dirty="0"/>
              <a:t>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special</a:t>
            </a:r>
            <a:r>
              <a:rPr lang="ko-KR" altLang="en-US" dirty="0"/>
              <a:t> New </a:t>
            </a:r>
            <a:r>
              <a:rPr lang="ko-KR" altLang="en-US" dirty="0" err="1"/>
              <a:t>Year's</a:t>
            </a:r>
            <a:r>
              <a:rPr lang="ko-KR" altLang="en-US" dirty="0"/>
              <a:t> </a:t>
            </a:r>
            <a:r>
              <a:rPr lang="ko-KR" altLang="en-US" dirty="0" err="1"/>
              <a:t>gift</a:t>
            </a:r>
            <a:r>
              <a:rPr lang="ko-KR" altLang="en-US" dirty="0"/>
              <a:t> </a:t>
            </a:r>
            <a:r>
              <a:rPr lang="ko-KR" altLang="en-US" dirty="0" err="1"/>
              <a:t>set</a:t>
            </a:r>
            <a:r>
              <a:rPr lang="ko-KR" altLang="en-US" dirty="0"/>
              <a:t>.
</a:t>
            </a:r>
            <a:r>
              <a:rPr lang="ko-KR" altLang="en-US" dirty="0" err="1"/>
              <a:t>Original</a:t>
            </a:r>
            <a:r>
              <a:rPr lang="ko-KR" altLang="en-US" dirty="0"/>
              <a:t> </a:t>
            </a:r>
            <a:r>
              <a:rPr lang="ko-KR" altLang="en-US" dirty="0" err="1"/>
              <a:t>Content</a:t>
            </a:r>
            <a:r>
              <a:rPr lang="ko-KR" altLang="en-US" dirty="0"/>
              <a:t>:
</a:t>
            </a:r>
            <a:r>
              <a:rPr lang="ko-KR" altLang="en-US" dirty="0" err="1"/>
              <a:t>Happy</a:t>
            </a:r>
            <a:r>
              <a:rPr lang="ko-KR" altLang="en-US" dirty="0"/>
              <a:t> New </a:t>
            </a:r>
            <a:r>
              <a:rPr lang="ko-KR" altLang="en-US" dirty="0" err="1"/>
              <a:t>Year</a:t>
            </a:r>
            <a:r>
              <a:rPr lang="ko-KR" altLang="en-US" dirty="0"/>
              <a:t> </a:t>
            </a:r>
            <a:r>
              <a:rPr lang="ko-KR" altLang="en-US" dirty="0" err="1"/>
              <a:t>from</a:t>
            </a:r>
            <a:r>
              <a:rPr lang="ko-KR" altLang="en-US" dirty="0"/>
              <a:t> ABC </a:t>
            </a:r>
            <a:r>
              <a:rPr lang="ko-KR" altLang="en-US" dirty="0" err="1"/>
              <a:t>Gifts</a:t>
            </a:r>
            <a:r>
              <a:rPr lang="ko-KR" altLang="en-US" dirty="0"/>
              <a:t>!
</a:t>
            </a:r>
            <a:r>
              <a:rPr lang="ko-KR" altLang="en-US" dirty="0" err="1"/>
              <a:t>Dear</a:t>
            </a:r>
            <a:r>
              <a:rPr lang="ko-KR" altLang="en-US" dirty="0"/>
              <a:t> </a:t>
            </a:r>
            <a:r>
              <a:rPr lang="ko-KR" altLang="en-US" dirty="0" err="1"/>
              <a:t>Valued</a:t>
            </a:r>
            <a:r>
              <a:rPr lang="ko-KR" altLang="en-US" dirty="0"/>
              <a:t> </a:t>
            </a:r>
            <a:r>
              <a:rPr lang="ko-KR" altLang="en-US" dirty="0" err="1"/>
              <a:t>Customer</a:t>
            </a:r>
            <a:r>
              <a:rPr lang="ko-KR" altLang="en-US" dirty="0"/>
              <a:t>,
</a:t>
            </a:r>
            <a:r>
              <a:rPr lang="ko-KR" altLang="en-US" dirty="0" err="1"/>
              <a:t>We</a:t>
            </a:r>
            <a:r>
              <a:rPr lang="ko-KR" altLang="en-US" dirty="0"/>
              <a:t> </a:t>
            </a:r>
            <a:r>
              <a:rPr lang="ko-KR" altLang="en-US" dirty="0" err="1"/>
              <a:t>appreciate</a:t>
            </a:r>
            <a:r>
              <a:rPr lang="ko-KR" altLang="en-US" dirty="0"/>
              <a:t> </a:t>
            </a:r>
            <a:r>
              <a:rPr lang="ko-KR" altLang="en-US" dirty="0" err="1"/>
              <a:t>your</a:t>
            </a:r>
            <a:r>
              <a:rPr lang="ko-KR" altLang="en-US" dirty="0"/>
              <a:t> </a:t>
            </a:r>
            <a:r>
              <a:rPr lang="ko-KR" altLang="en-US" dirty="0" err="1"/>
              <a:t>loyalty</a:t>
            </a:r>
            <a:r>
              <a:rPr lang="ko-KR" altLang="en-US" dirty="0"/>
              <a:t> and </a:t>
            </a:r>
            <a:r>
              <a:rPr lang="ko-KR" altLang="en-US" dirty="0" err="1"/>
              <a:t>support</a:t>
            </a:r>
            <a:r>
              <a:rPr lang="ko-KR" altLang="en-US" dirty="0"/>
              <a:t> </a:t>
            </a:r>
            <a:r>
              <a:rPr lang="ko-KR" altLang="en-US" dirty="0" err="1"/>
              <a:t>for</a:t>
            </a:r>
            <a:r>
              <a:rPr lang="ko-KR" altLang="en-US" dirty="0"/>
              <a:t> ABC </a:t>
            </a:r>
            <a:r>
              <a:rPr lang="ko-KR" altLang="en-US" dirty="0" err="1"/>
              <a:t>Gifts</a:t>
            </a:r>
            <a:r>
              <a:rPr lang="ko-KR" altLang="en-US" dirty="0"/>
              <a:t> </a:t>
            </a:r>
            <a:r>
              <a:rPr lang="ko-KR" altLang="en-US" dirty="0" err="1"/>
              <a:t>throughout</a:t>
            </a:r>
            <a:r>
              <a:rPr lang="ko-KR" altLang="en-US" dirty="0"/>
              <a:t>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past</a:t>
            </a:r>
            <a:r>
              <a:rPr lang="ko-KR" altLang="en-US" dirty="0"/>
              <a:t> </a:t>
            </a:r>
            <a:r>
              <a:rPr lang="ko-KR" altLang="en-US" dirty="0" err="1"/>
              <a:t>year</a:t>
            </a:r>
            <a:r>
              <a:rPr lang="ko-KR" altLang="en-US" dirty="0"/>
              <a:t>. </a:t>
            </a:r>
            <a:r>
              <a:rPr lang="ko-KR" altLang="en-US" dirty="0" err="1"/>
              <a:t>As</a:t>
            </a:r>
            <a:r>
              <a:rPr lang="ko-KR" altLang="en-US" dirty="0"/>
              <a:t>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token</a:t>
            </a:r>
            <a:r>
              <a:rPr lang="ko-KR" altLang="en-US" dirty="0"/>
              <a:t> of </a:t>
            </a:r>
            <a:r>
              <a:rPr lang="ko-KR" altLang="en-US" dirty="0" err="1"/>
              <a:t>our</a:t>
            </a:r>
            <a:r>
              <a:rPr lang="ko-KR" altLang="en-US" dirty="0"/>
              <a:t> </a:t>
            </a:r>
            <a:r>
              <a:rPr lang="ko-KR" altLang="en-US" dirty="0" err="1"/>
              <a:t>gratitude</a:t>
            </a:r>
            <a:r>
              <a:rPr lang="ko-KR" altLang="en-US" dirty="0"/>
              <a:t>, </a:t>
            </a:r>
            <a:r>
              <a:rPr lang="ko-KR" altLang="en-US" dirty="0" err="1"/>
              <a:t>we</a:t>
            </a:r>
            <a:r>
              <a:rPr lang="ko-KR" altLang="en-US" dirty="0"/>
              <a:t> </a:t>
            </a:r>
            <a:r>
              <a:rPr lang="ko-KR" altLang="en-US" dirty="0" err="1"/>
              <a:t>are</a:t>
            </a:r>
            <a:r>
              <a:rPr lang="ko-KR" altLang="en-US" dirty="0"/>
              <a:t> </a:t>
            </a:r>
            <a:r>
              <a:rPr lang="ko-KR" altLang="en-US" dirty="0" err="1"/>
              <a:t>pleased</a:t>
            </a:r>
            <a:r>
              <a:rPr lang="ko-KR" altLang="en-US" dirty="0"/>
              <a:t> </a:t>
            </a:r>
            <a:r>
              <a:rPr lang="ko-KR" altLang="en-US" dirty="0" err="1"/>
              <a:t>to</a:t>
            </a:r>
            <a:r>
              <a:rPr lang="ko-KR" altLang="en-US" dirty="0"/>
              <a:t> </a:t>
            </a:r>
            <a:r>
              <a:rPr lang="ko-KR" altLang="en-US" dirty="0" err="1"/>
              <a:t>present</a:t>
            </a:r>
            <a:r>
              <a:rPr lang="ko-KR" altLang="en-US" dirty="0"/>
              <a:t> </a:t>
            </a:r>
            <a:r>
              <a:rPr lang="ko-KR" altLang="en-US" dirty="0" err="1"/>
              <a:t>you</a:t>
            </a:r>
            <a:r>
              <a:rPr lang="ko-KR" altLang="en-US" dirty="0"/>
              <a:t> </a:t>
            </a:r>
            <a:r>
              <a:rPr lang="ko-KR" altLang="en-US" dirty="0" err="1"/>
              <a:t>with</a:t>
            </a:r>
            <a:r>
              <a:rPr lang="ko-KR" altLang="en-US" dirty="0"/>
              <a:t>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special</a:t>
            </a:r>
            <a:r>
              <a:rPr lang="ko-KR" altLang="en-US" dirty="0"/>
              <a:t> New </a:t>
            </a:r>
            <a:r>
              <a:rPr lang="ko-KR" altLang="en-US" dirty="0" err="1"/>
              <a:t>Year's</a:t>
            </a:r>
            <a:r>
              <a:rPr lang="ko-KR" altLang="en-US" dirty="0"/>
              <a:t> </a:t>
            </a:r>
            <a:r>
              <a:rPr lang="ko-KR" altLang="en-US" dirty="0" err="1"/>
              <a:t>gift</a:t>
            </a:r>
            <a:r>
              <a:rPr lang="ko-KR" altLang="en-US" dirty="0"/>
              <a:t> </a:t>
            </a:r>
            <a:r>
              <a:rPr lang="ko-KR" altLang="en-US" dirty="0" err="1"/>
              <a:t>set</a:t>
            </a:r>
            <a:r>
              <a:rPr lang="ko-KR" altLang="en-US" dirty="0"/>
              <a:t> </a:t>
            </a:r>
            <a:r>
              <a:rPr lang="ko-KR" altLang="en-US" dirty="0" err="1"/>
              <a:t>that</a:t>
            </a:r>
            <a:r>
              <a:rPr lang="ko-KR" altLang="en-US" dirty="0"/>
              <a:t> </a:t>
            </a:r>
            <a:r>
              <a:rPr lang="ko-KR" altLang="en-US" dirty="0" err="1"/>
              <a:t>includes</a:t>
            </a:r>
            <a:r>
              <a:rPr lang="ko-KR" altLang="en-US" dirty="0"/>
              <a:t>:
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BC0529-9BA5-43FD-9EE4-2E649DA7616B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43929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Celebrate</a:t>
            </a:r>
            <a:r>
              <a:rPr lang="ko-KR" altLang="en-US" dirty="0"/>
              <a:t>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new</a:t>
            </a:r>
            <a:r>
              <a:rPr lang="ko-KR" altLang="en-US" dirty="0"/>
              <a:t> </a:t>
            </a:r>
            <a:r>
              <a:rPr lang="ko-KR" altLang="en-US" dirty="0" err="1"/>
              <a:t>year</a:t>
            </a:r>
            <a:r>
              <a:rPr lang="ko-KR" altLang="en-US" dirty="0"/>
              <a:t> </a:t>
            </a:r>
            <a:r>
              <a:rPr lang="ko-KR" altLang="en-US" dirty="0" err="1"/>
              <a:t>with</a:t>
            </a:r>
            <a:r>
              <a:rPr lang="ko-KR" altLang="en-US" dirty="0"/>
              <a:t> </a:t>
            </a:r>
            <a:r>
              <a:rPr lang="ko-KR" altLang="en-US" dirty="0" err="1"/>
              <a:t>our</a:t>
            </a:r>
            <a:r>
              <a:rPr lang="ko-KR" altLang="en-US" dirty="0"/>
              <a:t> </a:t>
            </a:r>
            <a:r>
              <a:rPr lang="ko-KR" altLang="en-US" dirty="0" err="1"/>
              <a:t>gift</a:t>
            </a:r>
            <a:r>
              <a:rPr lang="ko-KR" altLang="en-US" dirty="0"/>
              <a:t> </a:t>
            </a:r>
            <a:r>
              <a:rPr lang="ko-KR" altLang="en-US" dirty="0" err="1"/>
              <a:t>set</a:t>
            </a:r>
            <a:r>
              <a:rPr lang="ko-KR" altLang="en-US" dirty="0"/>
              <a:t>, </a:t>
            </a:r>
            <a:r>
              <a:rPr lang="ko-KR" altLang="en-US" dirty="0" err="1"/>
              <a:t>including</a:t>
            </a:r>
            <a:r>
              <a:rPr lang="ko-KR" altLang="en-US" dirty="0"/>
              <a:t>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personalized</a:t>
            </a:r>
            <a:r>
              <a:rPr lang="ko-KR" altLang="en-US" dirty="0"/>
              <a:t> </a:t>
            </a:r>
            <a:r>
              <a:rPr lang="ko-KR" altLang="en-US" dirty="0" err="1"/>
              <a:t>calendar</a:t>
            </a:r>
            <a:r>
              <a:rPr lang="ko-KR" altLang="en-US" dirty="0"/>
              <a:t>, </a:t>
            </a:r>
            <a:r>
              <a:rPr lang="ko-KR" altLang="en-US" dirty="0" err="1"/>
              <a:t>cozy</a:t>
            </a:r>
            <a:r>
              <a:rPr lang="ko-KR" altLang="en-US" dirty="0"/>
              <a:t> </a:t>
            </a:r>
            <a:r>
              <a:rPr lang="ko-KR" altLang="en-US" dirty="0" err="1"/>
              <a:t>blanket</a:t>
            </a:r>
            <a:r>
              <a:rPr lang="ko-KR" altLang="en-US" dirty="0"/>
              <a:t>, and </a:t>
            </a:r>
            <a:r>
              <a:rPr lang="ko-KR" altLang="en-US" dirty="0" err="1"/>
              <a:t>gourmet</a:t>
            </a:r>
            <a:r>
              <a:rPr lang="ko-KR" altLang="en-US" dirty="0"/>
              <a:t> </a:t>
            </a:r>
            <a:r>
              <a:rPr lang="ko-KR" altLang="en-US" dirty="0" err="1"/>
              <a:t>basket</a:t>
            </a:r>
            <a:r>
              <a:rPr lang="ko-KR" altLang="en-US" dirty="0"/>
              <a:t>. </a:t>
            </a:r>
            <a:r>
              <a:rPr lang="ko-KR" altLang="en-US" dirty="0" err="1"/>
              <a:t>Order</a:t>
            </a:r>
            <a:r>
              <a:rPr lang="ko-KR" altLang="en-US" dirty="0"/>
              <a:t> </a:t>
            </a:r>
            <a:r>
              <a:rPr lang="ko-KR" altLang="en-US" dirty="0" err="1"/>
              <a:t>now</a:t>
            </a:r>
            <a:r>
              <a:rPr lang="ko-KR" altLang="en-US" dirty="0"/>
              <a:t> and </a:t>
            </a:r>
            <a:r>
              <a:rPr lang="ko-KR" altLang="en-US" dirty="0" err="1"/>
              <a:t>get</a:t>
            </a:r>
            <a:r>
              <a:rPr lang="ko-KR" altLang="en-US" dirty="0"/>
              <a:t> </a:t>
            </a:r>
            <a:r>
              <a:rPr lang="ko-KR" altLang="en-US" dirty="0" err="1"/>
              <a:t>a</a:t>
            </a:r>
            <a:r>
              <a:rPr lang="ko-KR" altLang="en-US" dirty="0"/>
              <a:t> 10% </a:t>
            </a:r>
            <a:r>
              <a:rPr lang="ko-KR" altLang="en-US" dirty="0" err="1"/>
              <a:t>discount</a:t>
            </a:r>
            <a:r>
              <a:rPr lang="ko-KR" altLang="en-US" dirty="0"/>
              <a:t> </a:t>
            </a:r>
            <a:r>
              <a:rPr lang="ko-KR" altLang="en-US" dirty="0" err="1"/>
              <a:t>with</a:t>
            </a:r>
            <a:r>
              <a:rPr lang="ko-KR" altLang="en-US" dirty="0"/>
              <a:t>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code</a:t>
            </a:r>
            <a:r>
              <a:rPr lang="ko-KR" altLang="en-US" dirty="0"/>
              <a:t> NEWYEAR2024.
</a:t>
            </a:r>
            <a:r>
              <a:rPr lang="ko-KR" altLang="en-US" dirty="0" err="1"/>
              <a:t>Original</a:t>
            </a:r>
            <a:r>
              <a:rPr lang="ko-KR" altLang="en-US" dirty="0"/>
              <a:t> </a:t>
            </a:r>
            <a:r>
              <a:rPr lang="ko-KR" altLang="en-US" dirty="0" err="1"/>
              <a:t>Content</a:t>
            </a:r>
            <a:r>
              <a:rPr lang="ko-KR" altLang="en-US" dirty="0"/>
              <a:t>:
</a:t>
            </a:r>
            <a:r>
              <a:rPr lang="ko-KR" altLang="en-US" dirty="0" err="1"/>
              <a:t>l</a:t>
            </a:r>
            <a:r>
              <a:rPr lang="ko-KR" altLang="en-US" dirty="0"/>
              <a:t>  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personalized</a:t>
            </a:r>
            <a:r>
              <a:rPr lang="ko-KR" altLang="en-US" dirty="0"/>
              <a:t> </a:t>
            </a:r>
            <a:r>
              <a:rPr lang="ko-KR" altLang="en-US" dirty="0" err="1"/>
              <a:t>calendar</a:t>
            </a:r>
            <a:r>
              <a:rPr lang="ko-KR" altLang="en-US" dirty="0"/>
              <a:t> </a:t>
            </a:r>
            <a:r>
              <a:rPr lang="ko-KR" altLang="en-US" dirty="0" err="1"/>
              <a:t>with</a:t>
            </a:r>
            <a:r>
              <a:rPr lang="ko-KR" altLang="en-US" dirty="0"/>
              <a:t> </a:t>
            </a:r>
            <a:r>
              <a:rPr lang="ko-KR" altLang="en-US" dirty="0" err="1"/>
              <a:t>your</a:t>
            </a:r>
            <a:r>
              <a:rPr lang="ko-KR" altLang="en-US" dirty="0"/>
              <a:t> </a:t>
            </a:r>
            <a:r>
              <a:rPr lang="ko-KR" altLang="en-US" dirty="0" err="1"/>
              <a:t>favorite</a:t>
            </a:r>
            <a:r>
              <a:rPr lang="ko-KR" altLang="en-US" dirty="0"/>
              <a:t> </a:t>
            </a:r>
            <a:r>
              <a:rPr lang="ko-KR" altLang="en-US" dirty="0" err="1"/>
              <a:t>photos</a:t>
            </a:r>
            <a:r>
              <a:rPr lang="ko-KR" altLang="en-US" dirty="0"/>
              <a:t>
</a:t>
            </a:r>
            <a:r>
              <a:rPr lang="ko-KR" altLang="en-US" dirty="0" err="1"/>
              <a:t>l</a:t>
            </a:r>
            <a:r>
              <a:rPr lang="ko-KR" altLang="en-US" dirty="0"/>
              <a:t>  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cozy</a:t>
            </a:r>
            <a:r>
              <a:rPr lang="ko-KR" altLang="en-US" dirty="0"/>
              <a:t> </a:t>
            </a:r>
            <a:r>
              <a:rPr lang="ko-KR" altLang="en-US" dirty="0" err="1"/>
              <a:t>blanket</a:t>
            </a:r>
            <a:r>
              <a:rPr lang="ko-KR" altLang="en-US" dirty="0"/>
              <a:t> </a:t>
            </a:r>
            <a:r>
              <a:rPr lang="ko-KR" altLang="en-US" dirty="0" err="1"/>
              <a:t>to</a:t>
            </a:r>
            <a:r>
              <a:rPr lang="ko-KR" altLang="en-US" dirty="0"/>
              <a:t> </a:t>
            </a:r>
            <a:r>
              <a:rPr lang="ko-KR" altLang="en-US" dirty="0" err="1"/>
              <a:t>keep</a:t>
            </a:r>
            <a:r>
              <a:rPr lang="ko-KR" altLang="en-US" dirty="0"/>
              <a:t> </a:t>
            </a:r>
            <a:r>
              <a:rPr lang="ko-KR" altLang="en-US" dirty="0" err="1"/>
              <a:t>you</a:t>
            </a:r>
            <a:r>
              <a:rPr lang="ko-KR" altLang="en-US" dirty="0"/>
              <a:t> </a:t>
            </a:r>
            <a:r>
              <a:rPr lang="ko-KR" altLang="en-US" dirty="0" err="1"/>
              <a:t>warm</a:t>
            </a:r>
            <a:r>
              <a:rPr lang="ko-KR" altLang="en-US" dirty="0"/>
              <a:t> </a:t>
            </a:r>
            <a:r>
              <a:rPr lang="ko-KR" altLang="en-US" dirty="0" err="1"/>
              <a:t>in</a:t>
            </a:r>
            <a:r>
              <a:rPr lang="ko-KR" altLang="en-US" dirty="0"/>
              <a:t>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winter</a:t>
            </a:r>
            <a:r>
              <a:rPr lang="ko-KR" altLang="en-US" dirty="0"/>
              <a:t>
</a:t>
            </a:r>
            <a:r>
              <a:rPr lang="ko-KR" altLang="en-US" dirty="0" err="1"/>
              <a:t>l</a:t>
            </a:r>
            <a:r>
              <a:rPr lang="ko-KR" altLang="en-US" dirty="0"/>
              <a:t>  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gourmet</a:t>
            </a:r>
            <a:r>
              <a:rPr lang="ko-KR" altLang="en-US" dirty="0"/>
              <a:t> </a:t>
            </a:r>
            <a:r>
              <a:rPr lang="ko-KR" altLang="en-US" dirty="0" err="1"/>
              <a:t>basket</a:t>
            </a:r>
            <a:r>
              <a:rPr lang="ko-KR" altLang="en-US" dirty="0"/>
              <a:t> </a:t>
            </a:r>
            <a:r>
              <a:rPr lang="ko-KR" altLang="en-US" dirty="0" err="1"/>
              <a:t>with</a:t>
            </a:r>
            <a:r>
              <a:rPr lang="ko-KR" altLang="en-US" dirty="0"/>
              <a:t> </a:t>
            </a:r>
            <a:r>
              <a:rPr lang="ko-KR" altLang="en-US" dirty="0" err="1"/>
              <a:t>chocolates</a:t>
            </a:r>
            <a:r>
              <a:rPr lang="ko-KR" altLang="en-US" dirty="0"/>
              <a:t>, </a:t>
            </a:r>
            <a:r>
              <a:rPr lang="ko-KR" altLang="en-US" dirty="0" err="1"/>
              <a:t>cheese</a:t>
            </a:r>
            <a:r>
              <a:rPr lang="ko-KR" altLang="en-US" dirty="0"/>
              <a:t>, and </a:t>
            </a:r>
            <a:r>
              <a:rPr lang="ko-KR" altLang="en-US" dirty="0" err="1"/>
              <a:t>wine</a:t>
            </a:r>
            <a:r>
              <a:rPr lang="ko-KR" altLang="en-US" dirty="0"/>
              <a:t>
</a:t>
            </a:r>
            <a:r>
              <a:rPr lang="ko-KR" altLang="en-US" dirty="0" err="1"/>
              <a:t>This</a:t>
            </a:r>
            <a:r>
              <a:rPr lang="ko-KR" altLang="en-US" dirty="0"/>
              <a:t> </a:t>
            </a:r>
            <a:r>
              <a:rPr lang="ko-KR" altLang="en-US" dirty="0" err="1"/>
              <a:t>gift</a:t>
            </a:r>
            <a:r>
              <a:rPr lang="ko-KR" altLang="en-US" dirty="0"/>
              <a:t> </a:t>
            </a:r>
            <a:r>
              <a:rPr lang="ko-KR" altLang="en-US" dirty="0" err="1"/>
              <a:t>set</a:t>
            </a:r>
            <a:r>
              <a:rPr lang="ko-KR" altLang="en-US" dirty="0"/>
              <a:t> </a:t>
            </a:r>
            <a:r>
              <a:rPr lang="ko-KR" altLang="en-US" dirty="0" err="1"/>
              <a:t>is</a:t>
            </a:r>
            <a:r>
              <a:rPr lang="ko-KR" altLang="en-US" dirty="0"/>
              <a:t> </a:t>
            </a:r>
            <a:r>
              <a:rPr lang="ko-KR" altLang="en-US" dirty="0" err="1"/>
              <a:t>ideal</a:t>
            </a:r>
            <a:r>
              <a:rPr lang="ko-KR" altLang="en-US" dirty="0"/>
              <a:t> </a:t>
            </a:r>
            <a:r>
              <a:rPr lang="ko-KR" altLang="en-US" dirty="0" err="1"/>
              <a:t>for</a:t>
            </a:r>
            <a:r>
              <a:rPr lang="ko-KR" altLang="en-US" dirty="0"/>
              <a:t> </a:t>
            </a:r>
            <a:r>
              <a:rPr lang="ko-KR" altLang="en-US" dirty="0" err="1"/>
              <a:t>celebrating</a:t>
            </a:r>
            <a:r>
              <a:rPr lang="ko-KR" altLang="en-US" dirty="0"/>
              <a:t>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new</a:t>
            </a:r>
            <a:r>
              <a:rPr lang="ko-KR" altLang="en-US" dirty="0"/>
              <a:t> </a:t>
            </a:r>
            <a:r>
              <a:rPr lang="ko-KR" altLang="en-US" dirty="0" err="1"/>
              <a:t>year</a:t>
            </a:r>
            <a:r>
              <a:rPr lang="ko-KR" altLang="en-US" dirty="0"/>
              <a:t> </a:t>
            </a:r>
            <a:r>
              <a:rPr lang="ko-KR" altLang="en-US" dirty="0" err="1"/>
              <a:t>with</a:t>
            </a:r>
            <a:r>
              <a:rPr lang="ko-KR" altLang="en-US" dirty="0"/>
              <a:t> </a:t>
            </a:r>
            <a:r>
              <a:rPr lang="ko-KR" altLang="en-US" dirty="0" err="1"/>
              <a:t>your</a:t>
            </a:r>
            <a:r>
              <a:rPr lang="ko-KR" altLang="en-US" dirty="0"/>
              <a:t> </a:t>
            </a:r>
            <a:r>
              <a:rPr lang="ko-KR" altLang="en-US" dirty="0" err="1"/>
              <a:t>loved</a:t>
            </a:r>
            <a:r>
              <a:rPr lang="ko-KR" altLang="en-US" dirty="0"/>
              <a:t> </a:t>
            </a:r>
            <a:r>
              <a:rPr lang="ko-KR" altLang="en-US" dirty="0" err="1"/>
              <a:t>ones</a:t>
            </a:r>
            <a:r>
              <a:rPr lang="ko-KR" altLang="en-US" dirty="0"/>
              <a:t>. </a:t>
            </a:r>
            <a:r>
              <a:rPr lang="ko-KR" altLang="en-US" dirty="0" err="1"/>
              <a:t>Order</a:t>
            </a:r>
            <a:r>
              <a:rPr lang="ko-KR" altLang="en-US" dirty="0"/>
              <a:t> </a:t>
            </a:r>
            <a:r>
              <a:rPr lang="ko-KR" altLang="en-US" dirty="0" err="1"/>
              <a:t>now</a:t>
            </a:r>
            <a:r>
              <a:rPr lang="ko-KR" altLang="en-US" dirty="0"/>
              <a:t> and </a:t>
            </a:r>
            <a:r>
              <a:rPr lang="ko-KR" altLang="en-US" dirty="0" err="1"/>
              <a:t>get</a:t>
            </a:r>
            <a:r>
              <a:rPr lang="ko-KR" altLang="en-US" dirty="0"/>
              <a:t> </a:t>
            </a:r>
            <a:r>
              <a:rPr lang="ko-KR" altLang="en-US" dirty="0" err="1"/>
              <a:t>a</a:t>
            </a:r>
            <a:r>
              <a:rPr lang="ko-KR" altLang="en-US" dirty="0"/>
              <a:t> 10% </a:t>
            </a:r>
            <a:r>
              <a:rPr lang="ko-KR" altLang="en-US" dirty="0" err="1"/>
              <a:t>discount</a:t>
            </a:r>
            <a:r>
              <a:rPr lang="ko-KR" altLang="en-US" dirty="0"/>
              <a:t> </a:t>
            </a:r>
            <a:r>
              <a:rPr lang="ko-KR" altLang="en-US" dirty="0" err="1"/>
              <a:t>with</a:t>
            </a:r>
            <a:r>
              <a:rPr lang="ko-KR" altLang="en-US" dirty="0"/>
              <a:t>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code</a:t>
            </a:r>
            <a:r>
              <a:rPr lang="ko-KR" altLang="en-US" dirty="0"/>
              <a:t> NEWYEAR2024.
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BC0529-9BA5-43FD-9EE4-2E649DA7616B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0884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Introducing</a:t>
            </a:r>
            <a:r>
              <a:rPr lang="ko-KR" altLang="en-US" dirty="0"/>
              <a:t>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gourmet</a:t>
            </a:r>
            <a:r>
              <a:rPr lang="ko-KR" altLang="en-US" dirty="0"/>
              <a:t> </a:t>
            </a:r>
            <a:r>
              <a:rPr lang="ko-KR" altLang="en-US" dirty="0" err="1"/>
              <a:t>delight</a:t>
            </a:r>
            <a:r>
              <a:rPr lang="ko-KR" altLang="en-US" dirty="0"/>
              <a:t> </a:t>
            </a:r>
            <a:r>
              <a:rPr lang="ko-KR" altLang="en-US" dirty="0" err="1"/>
              <a:t>gift</a:t>
            </a:r>
            <a:r>
              <a:rPr lang="ko-KR" altLang="en-US" dirty="0"/>
              <a:t> </a:t>
            </a:r>
            <a:r>
              <a:rPr lang="ko-KR" altLang="en-US" dirty="0" err="1"/>
              <a:t>set</a:t>
            </a:r>
            <a:r>
              <a:rPr lang="ko-KR" altLang="en-US" dirty="0"/>
              <a:t>,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premium</a:t>
            </a:r>
            <a:r>
              <a:rPr lang="ko-KR" altLang="en-US" dirty="0"/>
              <a:t> </a:t>
            </a:r>
            <a:r>
              <a:rPr lang="ko-KR" altLang="en-US" dirty="0" err="1"/>
              <a:t>assortment</a:t>
            </a:r>
            <a:r>
              <a:rPr lang="ko-KR" altLang="en-US" dirty="0"/>
              <a:t> of </a:t>
            </a:r>
            <a:r>
              <a:rPr lang="ko-KR" altLang="en-US" dirty="0" err="1"/>
              <a:t>chocolates</a:t>
            </a:r>
            <a:r>
              <a:rPr lang="ko-KR" altLang="en-US" dirty="0"/>
              <a:t>, </a:t>
            </a:r>
            <a:r>
              <a:rPr lang="ko-KR" altLang="en-US" dirty="0" err="1"/>
              <a:t>cheese</a:t>
            </a:r>
            <a:r>
              <a:rPr lang="ko-KR" altLang="en-US" dirty="0"/>
              <a:t>, and </a:t>
            </a:r>
            <a:r>
              <a:rPr lang="ko-KR" altLang="en-US" dirty="0" err="1"/>
              <a:t>wine</a:t>
            </a:r>
            <a:r>
              <a:rPr lang="ko-KR" altLang="en-US" dirty="0"/>
              <a:t> </a:t>
            </a:r>
            <a:r>
              <a:rPr lang="ko-KR" altLang="en-US" dirty="0" err="1"/>
              <a:t>from</a:t>
            </a:r>
            <a:r>
              <a:rPr lang="ko-KR" altLang="en-US" dirty="0"/>
              <a:t> </a:t>
            </a:r>
            <a:r>
              <a:rPr lang="ko-KR" altLang="en-US" dirty="0" err="1"/>
              <a:t>around</a:t>
            </a:r>
            <a:r>
              <a:rPr lang="ko-KR" altLang="en-US" dirty="0"/>
              <a:t>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world</a:t>
            </a:r>
            <a:r>
              <a:rPr lang="ko-KR" altLang="en-US" dirty="0"/>
              <a:t>. </a:t>
            </a:r>
            <a:r>
              <a:rPr lang="ko-KR" altLang="en-US" dirty="0" err="1"/>
              <a:t>This</a:t>
            </a:r>
            <a:r>
              <a:rPr lang="ko-KR" altLang="en-US" dirty="0"/>
              <a:t> </a:t>
            </a:r>
            <a:r>
              <a:rPr lang="ko-KR" altLang="en-US" dirty="0" err="1"/>
              <a:t>gift</a:t>
            </a:r>
            <a:r>
              <a:rPr lang="ko-KR" altLang="en-US" dirty="0"/>
              <a:t> </a:t>
            </a:r>
            <a:r>
              <a:rPr lang="ko-KR" altLang="en-US" dirty="0" err="1"/>
              <a:t>set</a:t>
            </a:r>
            <a:r>
              <a:rPr lang="ko-KR" altLang="en-US" dirty="0"/>
              <a:t> </a:t>
            </a:r>
            <a:r>
              <a:rPr lang="ko-KR" altLang="en-US" dirty="0" err="1"/>
              <a:t>is</a:t>
            </a:r>
            <a:r>
              <a:rPr lang="ko-KR" altLang="en-US" dirty="0"/>
              <a:t> </a:t>
            </a:r>
            <a:r>
              <a:rPr lang="ko-KR" altLang="en-US" dirty="0" err="1"/>
              <a:t>perfect</a:t>
            </a:r>
            <a:r>
              <a:rPr lang="ko-KR" altLang="en-US" dirty="0"/>
              <a:t> </a:t>
            </a:r>
            <a:r>
              <a:rPr lang="ko-KR" altLang="en-US" dirty="0" err="1"/>
              <a:t>for</a:t>
            </a:r>
            <a:r>
              <a:rPr lang="ko-KR" altLang="en-US" dirty="0"/>
              <a:t> </a:t>
            </a:r>
            <a:r>
              <a:rPr lang="ko-KR" altLang="en-US" dirty="0" err="1"/>
              <a:t>any</a:t>
            </a:r>
            <a:r>
              <a:rPr lang="ko-KR" altLang="en-US" dirty="0"/>
              <a:t> </a:t>
            </a:r>
            <a:r>
              <a:rPr lang="ko-KR" altLang="en-US" dirty="0" err="1"/>
              <a:t>occasion</a:t>
            </a:r>
            <a:r>
              <a:rPr lang="ko-KR" altLang="en-US" dirty="0"/>
              <a:t> and </a:t>
            </a:r>
            <a:r>
              <a:rPr lang="ko-KR" altLang="en-US" dirty="0" err="1"/>
              <a:t>is</a:t>
            </a:r>
            <a:r>
              <a:rPr lang="ko-KR" altLang="en-US" dirty="0"/>
              <a:t> </a:t>
            </a:r>
            <a:r>
              <a:rPr lang="ko-KR" altLang="en-US" dirty="0" err="1"/>
              <a:t>sure</a:t>
            </a:r>
            <a:r>
              <a:rPr lang="ko-KR" altLang="en-US" dirty="0"/>
              <a:t> </a:t>
            </a:r>
            <a:r>
              <a:rPr lang="ko-KR" altLang="en-US" dirty="0" err="1"/>
              <a:t>to</a:t>
            </a:r>
            <a:r>
              <a:rPr lang="ko-KR" altLang="en-US" dirty="0"/>
              <a:t> </a:t>
            </a:r>
            <a:r>
              <a:rPr lang="ko-KR" altLang="en-US" dirty="0" err="1"/>
              <a:t>impress</a:t>
            </a:r>
            <a:r>
              <a:rPr lang="ko-KR" altLang="en-US" dirty="0"/>
              <a:t>. </a:t>
            </a:r>
            <a:r>
              <a:rPr lang="ko-KR" altLang="en-US" dirty="0" err="1"/>
              <a:t>Enjoy</a:t>
            </a:r>
            <a:r>
              <a:rPr lang="ko-KR" altLang="en-US" dirty="0"/>
              <a:t> </a:t>
            </a:r>
            <a:r>
              <a:rPr lang="ko-KR" altLang="en-US" dirty="0" err="1"/>
              <a:t>carefully</a:t>
            </a:r>
            <a:r>
              <a:rPr lang="ko-KR" altLang="en-US" dirty="0"/>
              <a:t> </a:t>
            </a:r>
            <a:r>
              <a:rPr lang="ko-KR" altLang="en-US" dirty="0" err="1"/>
              <a:t>chosen</a:t>
            </a:r>
            <a:r>
              <a:rPr lang="ko-KR" altLang="en-US" dirty="0"/>
              <a:t> </a:t>
            </a:r>
            <a:r>
              <a:rPr lang="ko-KR" altLang="en-US" dirty="0" err="1"/>
              <a:t>gourmet</a:t>
            </a:r>
            <a:r>
              <a:rPr lang="ko-KR" altLang="en-US" dirty="0"/>
              <a:t> </a:t>
            </a:r>
            <a:r>
              <a:rPr lang="ko-KR" altLang="en-US" dirty="0" err="1"/>
              <a:t>delicacies</a:t>
            </a:r>
            <a:r>
              <a:rPr lang="ko-KR" altLang="en-US" dirty="0"/>
              <a:t> </a:t>
            </a:r>
            <a:r>
              <a:rPr lang="ko-KR" altLang="en-US" dirty="0" err="1"/>
              <a:t>that</a:t>
            </a:r>
            <a:r>
              <a:rPr lang="ko-KR" altLang="en-US" dirty="0"/>
              <a:t> </a:t>
            </a:r>
            <a:r>
              <a:rPr lang="ko-KR" altLang="en-US" dirty="0" err="1"/>
              <a:t>complement</a:t>
            </a:r>
            <a:r>
              <a:rPr lang="ko-KR" altLang="en-US" dirty="0"/>
              <a:t> </a:t>
            </a:r>
            <a:r>
              <a:rPr lang="ko-KR" altLang="en-US" dirty="0" err="1"/>
              <a:t>each</a:t>
            </a:r>
            <a:r>
              <a:rPr lang="ko-KR" altLang="en-US" dirty="0"/>
              <a:t> </a:t>
            </a:r>
            <a:r>
              <a:rPr lang="ko-KR" altLang="en-US" dirty="0" err="1"/>
              <a:t>other</a:t>
            </a:r>
            <a:r>
              <a:rPr lang="ko-KR" altLang="en-US" dirty="0"/>
              <a:t> </a:t>
            </a:r>
            <a:r>
              <a:rPr lang="ko-KR" altLang="en-US" dirty="0" err="1"/>
              <a:t>for</a:t>
            </a:r>
            <a:r>
              <a:rPr lang="ko-KR" altLang="en-US" dirty="0"/>
              <a:t>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memorable</a:t>
            </a:r>
            <a:r>
              <a:rPr lang="ko-KR" altLang="en-US" dirty="0"/>
              <a:t> </a:t>
            </a:r>
            <a:r>
              <a:rPr lang="ko-KR" altLang="en-US" dirty="0" err="1"/>
              <a:t>taste</a:t>
            </a:r>
            <a:r>
              <a:rPr lang="ko-KR" altLang="en-US" dirty="0"/>
              <a:t> </a:t>
            </a:r>
            <a:r>
              <a:rPr lang="ko-KR" altLang="en-US" dirty="0" err="1"/>
              <a:t>sensation</a:t>
            </a:r>
            <a:r>
              <a:rPr lang="ko-KR" altLang="en-US" dirty="0"/>
              <a:t>.
</a:t>
            </a:r>
            <a:r>
              <a:rPr lang="ko-KR" altLang="en-US" dirty="0" err="1"/>
              <a:t>Original</a:t>
            </a:r>
            <a:r>
              <a:rPr lang="ko-KR" altLang="en-US" dirty="0"/>
              <a:t> </a:t>
            </a:r>
            <a:r>
              <a:rPr lang="ko-KR" altLang="en-US" dirty="0" err="1"/>
              <a:t>Content</a:t>
            </a:r>
            <a:r>
              <a:rPr lang="ko-KR" altLang="en-US" dirty="0"/>
              <a:t>:
</a:t>
            </a:r>
            <a:r>
              <a:rPr lang="ko-KR" altLang="en-US" dirty="0" err="1"/>
              <a:t>Introducing</a:t>
            </a:r>
            <a:r>
              <a:rPr lang="ko-KR" altLang="en-US" dirty="0"/>
              <a:t>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gourmet</a:t>
            </a:r>
            <a:r>
              <a:rPr lang="ko-KR" altLang="en-US" dirty="0"/>
              <a:t> </a:t>
            </a:r>
            <a:r>
              <a:rPr lang="ko-KR" altLang="en-US" dirty="0" err="1"/>
              <a:t>delight</a:t>
            </a:r>
            <a:r>
              <a:rPr lang="ko-KR" altLang="en-US" dirty="0"/>
              <a:t> </a:t>
            </a:r>
            <a:r>
              <a:rPr lang="ko-KR" altLang="en-US" dirty="0" err="1"/>
              <a:t>gift</a:t>
            </a:r>
            <a:r>
              <a:rPr lang="ko-KR" altLang="en-US" dirty="0"/>
              <a:t> </a:t>
            </a:r>
            <a:r>
              <a:rPr lang="ko-KR" altLang="en-US" dirty="0" err="1"/>
              <a:t>set</a:t>
            </a:r>
            <a:r>
              <a:rPr lang="ko-KR" altLang="en-US" dirty="0"/>
              <a:t>: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premium</a:t>
            </a:r>
            <a:r>
              <a:rPr lang="ko-KR" altLang="en-US" dirty="0"/>
              <a:t> </a:t>
            </a:r>
            <a:r>
              <a:rPr lang="ko-KR" altLang="en-US" dirty="0" err="1"/>
              <a:t>assortment</a:t>
            </a:r>
            <a:r>
              <a:rPr lang="ko-KR" altLang="en-US" dirty="0"/>
              <a:t> of </a:t>
            </a:r>
            <a:r>
              <a:rPr lang="ko-KR" altLang="en-US" dirty="0" err="1"/>
              <a:t>chocolates</a:t>
            </a:r>
            <a:r>
              <a:rPr lang="ko-KR" altLang="en-US" dirty="0"/>
              <a:t>, </a:t>
            </a:r>
            <a:r>
              <a:rPr lang="ko-KR" altLang="en-US" dirty="0" err="1"/>
              <a:t>cheese</a:t>
            </a:r>
            <a:r>
              <a:rPr lang="ko-KR" altLang="en-US" dirty="0"/>
              <a:t>, and </a:t>
            </a:r>
            <a:r>
              <a:rPr lang="ko-KR" altLang="en-US" dirty="0" err="1"/>
              <a:t>wine</a:t>
            </a:r>
            <a:r>
              <a:rPr lang="ko-KR" altLang="en-US" dirty="0"/>
              <a:t> </a:t>
            </a:r>
            <a:r>
              <a:rPr lang="ko-KR" altLang="en-US" dirty="0" err="1"/>
              <a:t>from</a:t>
            </a:r>
            <a:r>
              <a:rPr lang="ko-KR" altLang="en-US" dirty="0"/>
              <a:t> </a:t>
            </a:r>
            <a:r>
              <a:rPr lang="ko-KR" altLang="en-US" dirty="0" err="1"/>
              <a:t>around</a:t>
            </a:r>
            <a:r>
              <a:rPr lang="ko-KR" altLang="en-US" dirty="0"/>
              <a:t>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world</a:t>
            </a:r>
            <a:r>
              <a:rPr lang="ko-KR" altLang="en-US" dirty="0"/>
              <a:t>.
</a:t>
            </a:r>
            <a:r>
              <a:rPr lang="ko-KR" altLang="en-US" dirty="0" err="1"/>
              <a:t>This</a:t>
            </a:r>
            <a:r>
              <a:rPr lang="ko-KR" altLang="en-US" dirty="0"/>
              <a:t> </a:t>
            </a:r>
            <a:r>
              <a:rPr lang="ko-KR" altLang="en-US" dirty="0" err="1"/>
              <a:t>gift</a:t>
            </a:r>
            <a:r>
              <a:rPr lang="ko-KR" altLang="en-US" dirty="0"/>
              <a:t> </a:t>
            </a:r>
            <a:r>
              <a:rPr lang="ko-KR" altLang="en-US" dirty="0" err="1"/>
              <a:t>set</a:t>
            </a:r>
            <a:r>
              <a:rPr lang="ko-KR" altLang="en-US" dirty="0"/>
              <a:t> </a:t>
            </a:r>
            <a:r>
              <a:rPr lang="ko-KR" altLang="en-US" dirty="0" err="1"/>
              <a:t>is</a:t>
            </a:r>
            <a:r>
              <a:rPr lang="ko-KR" altLang="en-US" dirty="0"/>
              <a:t>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ideal</a:t>
            </a:r>
            <a:r>
              <a:rPr lang="ko-KR" altLang="en-US" dirty="0"/>
              <a:t> </a:t>
            </a:r>
            <a:r>
              <a:rPr lang="ko-KR" altLang="en-US" dirty="0" err="1"/>
              <a:t>choice</a:t>
            </a:r>
            <a:r>
              <a:rPr lang="ko-KR" altLang="en-US" dirty="0"/>
              <a:t> </a:t>
            </a:r>
            <a:r>
              <a:rPr lang="ko-KR" altLang="en-US" dirty="0" err="1"/>
              <a:t>for</a:t>
            </a:r>
            <a:r>
              <a:rPr lang="ko-KR" altLang="en-US" dirty="0"/>
              <a:t> </a:t>
            </a:r>
            <a:r>
              <a:rPr lang="ko-KR" altLang="en-US" dirty="0" err="1"/>
              <a:t>any</a:t>
            </a:r>
            <a:r>
              <a:rPr lang="ko-KR" altLang="en-US" dirty="0"/>
              <a:t> </a:t>
            </a:r>
            <a:r>
              <a:rPr lang="ko-KR" altLang="en-US" dirty="0" err="1"/>
              <a:t>occasion</a:t>
            </a:r>
            <a:r>
              <a:rPr lang="ko-KR" altLang="en-US" dirty="0"/>
              <a:t>, </a:t>
            </a:r>
            <a:r>
              <a:rPr lang="ko-KR" altLang="en-US" dirty="0" err="1"/>
              <a:t>whether</a:t>
            </a:r>
            <a:r>
              <a:rPr lang="ko-KR" altLang="en-US" dirty="0"/>
              <a:t> </a:t>
            </a:r>
            <a:r>
              <a:rPr lang="ko-KR" altLang="en-US" dirty="0" err="1"/>
              <a:t>you</a:t>
            </a:r>
            <a:r>
              <a:rPr lang="ko-KR" altLang="en-US" dirty="0"/>
              <a:t> </a:t>
            </a:r>
            <a:r>
              <a:rPr lang="ko-KR" altLang="en-US" dirty="0" err="1"/>
              <a:t>want</a:t>
            </a:r>
            <a:r>
              <a:rPr lang="ko-KR" altLang="en-US" dirty="0"/>
              <a:t> </a:t>
            </a:r>
            <a:r>
              <a:rPr lang="ko-KR" altLang="en-US" dirty="0" err="1"/>
              <a:t>to</a:t>
            </a:r>
            <a:r>
              <a:rPr lang="ko-KR" altLang="en-US" dirty="0"/>
              <a:t> </a:t>
            </a:r>
            <a:r>
              <a:rPr lang="ko-KR" altLang="en-US" dirty="0" err="1"/>
              <a:t>impress</a:t>
            </a:r>
            <a:r>
              <a:rPr lang="ko-KR" altLang="en-US" dirty="0"/>
              <a:t> </a:t>
            </a:r>
            <a:r>
              <a:rPr lang="ko-KR" altLang="en-US" dirty="0" err="1"/>
              <a:t>your</a:t>
            </a:r>
            <a:r>
              <a:rPr lang="ko-KR" altLang="en-US" dirty="0"/>
              <a:t> </a:t>
            </a:r>
            <a:r>
              <a:rPr lang="ko-KR" altLang="en-US" dirty="0" err="1"/>
              <a:t>guests</a:t>
            </a:r>
            <a:r>
              <a:rPr lang="ko-KR" altLang="en-US" dirty="0"/>
              <a:t>, </a:t>
            </a:r>
            <a:r>
              <a:rPr lang="ko-KR" altLang="en-US" dirty="0" err="1"/>
              <a:t>spoil</a:t>
            </a:r>
            <a:r>
              <a:rPr lang="ko-KR" altLang="en-US" dirty="0"/>
              <a:t> </a:t>
            </a:r>
            <a:r>
              <a:rPr lang="ko-KR" altLang="en-US" dirty="0" err="1"/>
              <a:t>your</a:t>
            </a:r>
            <a:r>
              <a:rPr lang="ko-KR" altLang="en-US" dirty="0"/>
              <a:t> </a:t>
            </a:r>
            <a:r>
              <a:rPr lang="ko-KR" altLang="en-US" dirty="0" err="1"/>
              <a:t>loved</a:t>
            </a:r>
            <a:r>
              <a:rPr lang="ko-KR" altLang="en-US" dirty="0"/>
              <a:t> </a:t>
            </a:r>
            <a:r>
              <a:rPr lang="ko-KR" altLang="en-US" dirty="0" err="1"/>
              <a:t>ones</a:t>
            </a:r>
            <a:r>
              <a:rPr lang="ko-KR" altLang="en-US" dirty="0"/>
              <a:t>, </a:t>
            </a:r>
            <a:r>
              <a:rPr lang="ko-KR" altLang="en-US" dirty="0" err="1"/>
              <a:t>or</a:t>
            </a:r>
            <a:r>
              <a:rPr lang="ko-KR" altLang="en-US" dirty="0"/>
              <a:t> </a:t>
            </a:r>
            <a:r>
              <a:rPr lang="ko-KR" altLang="en-US" dirty="0" err="1"/>
              <a:t>indulge</a:t>
            </a:r>
            <a:r>
              <a:rPr lang="ko-KR" altLang="en-US" dirty="0"/>
              <a:t> </a:t>
            </a:r>
            <a:r>
              <a:rPr lang="ko-KR" altLang="en-US" dirty="0" err="1"/>
              <a:t>yourself</a:t>
            </a:r>
            <a:r>
              <a:rPr lang="ko-KR" altLang="en-US" dirty="0"/>
              <a:t>. </a:t>
            </a:r>
            <a:r>
              <a:rPr lang="ko-KR" altLang="en-US" dirty="0" err="1"/>
              <a:t>You</a:t>
            </a:r>
            <a:r>
              <a:rPr lang="ko-KR" altLang="en-US" dirty="0"/>
              <a:t> </a:t>
            </a:r>
            <a:r>
              <a:rPr lang="ko-KR" altLang="en-US" dirty="0" err="1"/>
              <a:t>will</a:t>
            </a:r>
            <a:r>
              <a:rPr lang="ko-KR" altLang="en-US" dirty="0"/>
              <a:t> </a:t>
            </a:r>
            <a:r>
              <a:rPr lang="ko-KR" altLang="en-US" dirty="0" err="1"/>
              <a:t>enjoy</a:t>
            </a:r>
            <a:r>
              <a:rPr lang="ko-KR" altLang="en-US" dirty="0"/>
              <a:t>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selection</a:t>
            </a:r>
            <a:r>
              <a:rPr lang="ko-KR" altLang="en-US" dirty="0"/>
              <a:t> of </a:t>
            </a:r>
            <a:r>
              <a:rPr lang="ko-KR" altLang="en-US" dirty="0" err="1"/>
              <a:t>gourmet</a:t>
            </a:r>
            <a:r>
              <a:rPr lang="ko-KR" altLang="en-US" dirty="0"/>
              <a:t> </a:t>
            </a:r>
            <a:r>
              <a:rPr lang="ko-KR" altLang="en-US" dirty="0" err="1"/>
              <a:t>delicacies</a:t>
            </a:r>
            <a:r>
              <a:rPr lang="ko-KR" altLang="en-US" dirty="0"/>
              <a:t> </a:t>
            </a:r>
            <a:r>
              <a:rPr lang="ko-KR" altLang="en-US" dirty="0" err="1"/>
              <a:t>that</a:t>
            </a:r>
            <a:r>
              <a:rPr lang="ko-KR" altLang="en-US" dirty="0"/>
              <a:t> </a:t>
            </a:r>
            <a:r>
              <a:rPr lang="ko-KR" altLang="en-US" dirty="0" err="1"/>
              <a:t>are</a:t>
            </a:r>
            <a:r>
              <a:rPr lang="ko-KR" altLang="en-US" dirty="0"/>
              <a:t> </a:t>
            </a:r>
            <a:r>
              <a:rPr lang="ko-KR" altLang="en-US" dirty="0" err="1"/>
              <a:t>carefully</a:t>
            </a:r>
            <a:r>
              <a:rPr lang="ko-KR" altLang="en-US" dirty="0"/>
              <a:t> </a:t>
            </a:r>
            <a:r>
              <a:rPr lang="ko-KR" altLang="en-US" dirty="0" err="1"/>
              <a:t>chosen</a:t>
            </a:r>
            <a:r>
              <a:rPr lang="ko-KR" altLang="en-US" dirty="0"/>
              <a:t> </a:t>
            </a:r>
            <a:r>
              <a:rPr lang="ko-KR" altLang="en-US" dirty="0" err="1"/>
              <a:t>to</a:t>
            </a:r>
            <a:r>
              <a:rPr lang="ko-KR" altLang="en-US" dirty="0"/>
              <a:t> </a:t>
            </a:r>
            <a:r>
              <a:rPr lang="ko-KR" altLang="en-US" dirty="0" err="1"/>
              <a:t>complement</a:t>
            </a:r>
            <a:r>
              <a:rPr lang="ko-KR" altLang="en-US" dirty="0"/>
              <a:t> </a:t>
            </a:r>
            <a:r>
              <a:rPr lang="ko-KR" altLang="en-US" dirty="0" err="1"/>
              <a:t>each</a:t>
            </a:r>
            <a:r>
              <a:rPr lang="ko-KR" altLang="en-US" dirty="0"/>
              <a:t> </a:t>
            </a:r>
            <a:r>
              <a:rPr lang="ko-KR" altLang="en-US" dirty="0" err="1"/>
              <a:t>other</a:t>
            </a:r>
            <a:r>
              <a:rPr lang="ko-KR" altLang="en-US" dirty="0"/>
              <a:t> and </a:t>
            </a:r>
            <a:r>
              <a:rPr lang="ko-KR" altLang="en-US" dirty="0" err="1"/>
              <a:t>create</a:t>
            </a:r>
            <a:r>
              <a:rPr lang="ko-KR" altLang="en-US" dirty="0"/>
              <a:t>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memorable</a:t>
            </a:r>
            <a:r>
              <a:rPr lang="ko-KR" altLang="en-US" dirty="0"/>
              <a:t> </a:t>
            </a:r>
            <a:r>
              <a:rPr lang="ko-KR" altLang="en-US" dirty="0" err="1"/>
              <a:t>taste</a:t>
            </a:r>
            <a:r>
              <a:rPr lang="ko-KR" altLang="en-US" dirty="0"/>
              <a:t> </a:t>
            </a:r>
            <a:r>
              <a:rPr lang="ko-KR" altLang="en-US" dirty="0" err="1"/>
              <a:t>sensation</a:t>
            </a:r>
            <a:r>
              <a:rPr lang="ko-KR" altLang="en-US" dirty="0"/>
              <a:t>.
</a:t>
            </a:r>
            <a:r>
              <a:rPr lang="ko-KR" altLang="en-US" dirty="0" err="1"/>
              <a:t>Here's</a:t>
            </a:r>
            <a:r>
              <a:rPr lang="ko-KR" altLang="en-US" dirty="0"/>
              <a:t> </a:t>
            </a:r>
            <a:r>
              <a:rPr lang="ko-KR" altLang="en-US" dirty="0" err="1"/>
              <a:t>what</a:t>
            </a:r>
            <a:r>
              <a:rPr lang="ko-KR" altLang="en-US" dirty="0"/>
              <a:t> </a:t>
            </a:r>
            <a:r>
              <a:rPr lang="ko-KR" altLang="en-US" dirty="0" err="1"/>
              <a:t>you</a:t>
            </a:r>
            <a:r>
              <a:rPr lang="ko-KR" altLang="en-US" dirty="0"/>
              <a:t> </a:t>
            </a:r>
            <a:r>
              <a:rPr lang="ko-KR" altLang="en-US" dirty="0" err="1"/>
              <a:t>will</a:t>
            </a:r>
            <a:r>
              <a:rPr lang="ko-KR" altLang="en-US" dirty="0"/>
              <a:t> </a:t>
            </a:r>
            <a:r>
              <a:rPr lang="ko-KR" altLang="en-US" dirty="0" err="1"/>
              <a:t>get</a:t>
            </a:r>
            <a:r>
              <a:rPr lang="ko-KR" altLang="en-US" dirty="0"/>
              <a:t> </a:t>
            </a:r>
            <a:r>
              <a:rPr lang="ko-KR" altLang="en-US" dirty="0" err="1"/>
              <a:t>when</a:t>
            </a:r>
            <a:r>
              <a:rPr lang="ko-KR" altLang="en-US" dirty="0"/>
              <a:t> </a:t>
            </a:r>
            <a:r>
              <a:rPr lang="ko-KR" altLang="en-US" dirty="0" err="1"/>
              <a:t>you</a:t>
            </a:r>
            <a:r>
              <a:rPr lang="ko-KR" altLang="en-US" dirty="0"/>
              <a:t> </a:t>
            </a:r>
            <a:r>
              <a:rPr lang="ko-KR" altLang="en-US" dirty="0" err="1"/>
              <a:t>order</a:t>
            </a:r>
            <a:r>
              <a:rPr lang="ko-KR" altLang="en-US" dirty="0"/>
              <a:t> </a:t>
            </a:r>
            <a:r>
              <a:rPr lang="ko-KR" altLang="en-US" dirty="0" err="1"/>
              <a:t>this</a:t>
            </a:r>
            <a:r>
              <a:rPr lang="ko-KR" altLang="en-US" dirty="0"/>
              <a:t> </a:t>
            </a:r>
            <a:r>
              <a:rPr lang="ko-KR" altLang="en-US" dirty="0" err="1"/>
              <a:t>gift</a:t>
            </a:r>
            <a:r>
              <a:rPr lang="ko-KR" altLang="en-US" dirty="0"/>
              <a:t> </a:t>
            </a:r>
            <a:r>
              <a:rPr lang="ko-KR" altLang="en-US" dirty="0" err="1"/>
              <a:t>set</a:t>
            </a:r>
            <a:r>
              <a:rPr lang="ko-KR" altLang="en-US" dirty="0"/>
              <a:t>:
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BC0529-9BA5-43FD-9EE4-2E649DA7616B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23329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/>
              <a:t>We have a selection of fine wines to choose from, including red, white, and sparkling varieties.
Original Content:
l   A bottle of fine wine from our list of options, including red, white, and sparkling varieties.
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BC0529-9BA5-43FD-9EE4-2E649DA7616B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64865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This</a:t>
            </a:r>
            <a:r>
              <a:rPr lang="ko-KR" altLang="en-US" dirty="0"/>
              <a:t> </a:t>
            </a:r>
            <a:r>
              <a:rPr lang="ko-KR" altLang="en-US" dirty="0" err="1"/>
              <a:t>slide</a:t>
            </a:r>
            <a:r>
              <a:rPr lang="ko-KR" altLang="en-US" dirty="0"/>
              <a:t> </a:t>
            </a:r>
            <a:r>
              <a:rPr lang="ko-KR" altLang="en-US" dirty="0" err="1"/>
              <a:t>presents</a:t>
            </a:r>
            <a:r>
              <a:rPr lang="ko-KR" altLang="en-US" dirty="0"/>
              <a:t>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trio</a:t>
            </a:r>
            <a:r>
              <a:rPr lang="ko-KR" altLang="en-US" dirty="0"/>
              <a:t> of </a:t>
            </a:r>
            <a:r>
              <a:rPr lang="ko-KR" altLang="en-US" dirty="0" err="1"/>
              <a:t>artisanal</a:t>
            </a:r>
            <a:r>
              <a:rPr lang="ko-KR" altLang="en-US" dirty="0"/>
              <a:t> </a:t>
            </a:r>
            <a:r>
              <a:rPr lang="ko-KR" altLang="en-US" dirty="0" err="1"/>
              <a:t>cheeses</a:t>
            </a:r>
            <a:r>
              <a:rPr lang="ko-KR" altLang="en-US" dirty="0"/>
              <a:t> </a:t>
            </a:r>
            <a:r>
              <a:rPr lang="ko-KR" altLang="en-US" dirty="0" err="1"/>
              <a:t>from</a:t>
            </a:r>
            <a:r>
              <a:rPr lang="ko-KR" altLang="en-US" dirty="0"/>
              <a:t> </a:t>
            </a:r>
            <a:r>
              <a:rPr lang="ko-KR" altLang="en-US" dirty="0" err="1"/>
              <a:t>different</a:t>
            </a:r>
            <a:r>
              <a:rPr lang="ko-KR" altLang="en-US" dirty="0"/>
              <a:t> </a:t>
            </a:r>
            <a:r>
              <a:rPr lang="ko-KR" altLang="en-US" dirty="0" err="1"/>
              <a:t>regions</a:t>
            </a:r>
            <a:r>
              <a:rPr lang="ko-KR" altLang="en-US" dirty="0"/>
              <a:t> and </a:t>
            </a:r>
            <a:r>
              <a:rPr lang="ko-KR" altLang="en-US" dirty="0" err="1"/>
              <a:t>styles</a:t>
            </a:r>
            <a:r>
              <a:rPr lang="ko-KR" altLang="en-US" dirty="0"/>
              <a:t>, </a:t>
            </a:r>
            <a:r>
              <a:rPr lang="ko-KR" altLang="en-US" dirty="0" err="1"/>
              <a:t>including</a:t>
            </a:r>
            <a:r>
              <a:rPr lang="ko-KR" altLang="en-US" dirty="0"/>
              <a:t> </a:t>
            </a:r>
            <a:r>
              <a:rPr lang="ko-KR" altLang="en-US" dirty="0" err="1"/>
              <a:t>brie</a:t>
            </a:r>
            <a:r>
              <a:rPr lang="ko-KR" altLang="en-US" dirty="0"/>
              <a:t> </a:t>
            </a:r>
            <a:r>
              <a:rPr lang="ko-KR" altLang="en-US" dirty="0" err="1"/>
              <a:t>from</a:t>
            </a:r>
            <a:r>
              <a:rPr lang="ko-KR" altLang="en-US" dirty="0"/>
              <a:t> </a:t>
            </a:r>
            <a:r>
              <a:rPr lang="ko-KR" altLang="en-US" dirty="0" err="1"/>
              <a:t>France</a:t>
            </a:r>
            <a:r>
              <a:rPr lang="ko-KR" altLang="en-US" dirty="0"/>
              <a:t>, </a:t>
            </a:r>
            <a:r>
              <a:rPr lang="ko-KR" altLang="en-US" dirty="0" err="1"/>
              <a:t>cheddar</a:t>
            </a:r>
            <a:r>
              <a:rPr lang="ko-KR" altLang="en-US" dirty="0"/>
              <a:t> </a:t>
            </a:r>
            <a:r>
              <a:rPr lang="ko-KR" altLang="en-US" dirty="0" err="1"/>
              <a:t>from</a:t>
            </a:r>
            <a:r>
              <a:rPr lang="ko-KR" altLang="en-US" dirty="0"/>
              <a:t> </a:t>
            </a:r>
            <a:r>
              <a:rPr lang="ko-KR" altLang="en-US" dirty="0" err="1"/>
              <a:t>England</a:t>
            </a:r>
            <a:r>
              <a:rPr lang="ko-KR" altLang="en-US" dirty="0"/>
              <a:t>, and </a:t>
            </a:r>
            <a:r>
              <a:rPr lang="ko-KR" altLang="en-US" dirty="0" err="1"/>
              <a:t>gouda</a:t>
            </a:r>
            <a:r>
              <a:rPr lang="ko-KR" altLang="en-US" dirty="0"/>
              <a:t> </a:t>
            </a:r>
            <a:r>
              <a:rPr lang="ko-KR" altLang="en-US" dirty="0" err="1"/>
              <a:t>from</a:t>
            </a:r>
            <a:r>
              <a:rPr lang="ko-KR" altLang="en-US" dirty="0"/>
              <a:t> </a:t>
            </a:r>
            <a:r>
              <a:rPr lang="ko-KR" altLang="en-US" dirty="0" err="1"/>
              <a:t>the</a:t>
            </a:r>
            <a:r>
              <a:rPr lang="ko-KR" altLang="en-US" dirty="0"/>
              <a:t> </a:t>
            </a:r>
            <a:r>
              <a:rPr lang="ko-KR" altLang="en-US" dirty="0" err="1"/>
              <a:t>Netherlands</a:t>
            </a:r>
            <a:r>
              <a:rPr lang="ko-KR" altLang="en-US" dirty="0"/>
              <a:t>.
</a:t>
            </a:r>
            <a:r>
              <a:rPr lang="ko-KR" altLang="en-US" dirty="0" err="1"/>
              <a:t>Original</a:t>
            </a:r>
            <a:r>
              <a:rPr lang="ko-KR" altLang="en-US" dirty="0"/>
              <a:t> </a:t>
            </a:r>
            <a:r>
              <a:rPr lang="ko-KR" altLang="en-US" dirty="0" err="1"/>
              <a:t>Content</a:t>
            </a:r>
            <a:r>
              <a:rPr lang="ko-KR" altLang="en-US" dirty="0"/>
              <a:t>:
</a:t>
            </a:r>
            <a:r>
              <a:rPr lang="ko-KR" altLang="en-US" dirty="0" err="1"/>
              <a:t>l</a:t>
            </a:r>
            <a:r>
              <a:rPr lang="ko-KR" altLang="en-US" dirty="0"/>
              <a:t>  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trio</a:t>
            </a:r>
            <a:r>
              <a:rPr lang="ko-KR" altLang="en-US" dirty="0"/>
              <a:t> of </a:t>
            </a:r>
            <a:r>
              <a:rPr lang="ko-KR" altLang="en-US" dirty="0" err="1"/>
              <a:t>artisanal</a:t>
            </a:r>
            <a:r>
              <a:rPr lang="ko-KR" altLang="en-US" dirty="0"/>
              <a:t> </a:t>
            </a:r>
            <a:r>
              <a:rPr lang="ko-KR" altLang="en-US" dirty="0" err="1"/>
              <a:t>cheeses</a:t>
            </a:r>
            <a:r>
              <a:rPr lang="ko-KR" altLang="en-US" dirty="0"/>
              <a:t> </a:t>
            </a:r>
            <a:r>
              <a:rPr lang="ko-KR" altLang="en-US" dirty="0" err="1"/>
              <a:t>from</a:t>
            </a:r>
            <a:r>
              <a:rPr lang="ko-KR" altLang="en-US" dirty="0"/>
              <a:t> </a:t>
            </a:r>
            <a:r>
              <a:rPr lang="ko-KR" altLang="en-US" dirty="0" err="1"/>
              <a:t>different</a:t>
            </a:r>
            <a:r>
              <a:rPr lang="ko-KR" altLang="en-US" dirty="0"/>
              <a:t> </a:t>
            </a:r>
            <a:r>
              <a:rPr lang="ko-KR" altLang="en-US" dirty="0" err="1"/>
              <a:t>regions</a:t>
            </a:r>
            <a:r>
              <a:rPr lang="ko-KR" altLang="en-US" dirty="0"/>
              <a:t> and </a:t>
            </a:r>
            <a:r>
              <a:rPr lang="ko-KR" altLang="en-US" dirty="0" err="1"/>
              <a:t>styles</a:t>
            </a:r>
            <a:r>
              <a:rPr lang="ko-KR" altLang="en-US" dirty="0"/>
              <a:t>, </a:t>
            </a:r>
            <a:r>
              <a:rPr lang="ko-KR" altLang="en-US" dirty="0" err="1"/>
              <a:t>such</a:t>
            </a:r>
            <a:r>
              <a:rPr lang="ko-KR" altLang="en-US" dirty="0"/>
              <a:t> </a:t>
            </a:r>
            <a:r>
              <a:rPr lang="ko-KR" altLang="en-US" dirty="0" err="1"/>
              <a:t>as</a:t>
            </a:r>
            <a:r>
              <a:rPr lang="ko-KR" altLang="en-US" dirty="0"/>
              <a:t> </a:t>
            </a:r>
            <a:r>
              <a:rPr lang="ko-KR" altLang="en-US" dirty="0" err="1"/>
              <a:t>brie</a:t>
            </a:r>
            <a:r>
              <a:rPr lang="ko-KR" altLang="en-US" dirty="0"/>
              <a:t>, </a:t>
            </a:r>
            <a:r>
              <a:rPr lang="ko-KR" altLang="en-US" dirty="0" err="1"/>
              <a:t>cheddar</a:t>
            </a:r>
            <a:r>
              <a:rPr lang="ko-KR" altLang="en-US" dirty="0"/>
              <a:t>, and </a:t>
            </a:r>
            <a:r>
              <a:rPr lang="ko-KR" altLang="en-US" dirty="0" err="1"/>
              <a:t>gouda</a:t>
            </a:r>
            <a:r>
              <a:rPr lang="ko-KR" altLang="en-US" dirty="0"/>
              <a:t>.
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BC0529-9BA5-43FD-9EE4-2E649DA7616B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71357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Our</a:t>
            </a:r>
            <a:r>
              <a:rPr lang="ko-KR" altLang="en-US" dirty="0"/>
              <a:t> </a:t>
            </a:r>
            <a:r>
              <a:rPr lang="ko-KR" altLang="en-US" dirty="0" err="1"/>
              <a:t>award-winning</a:t>
            </a:r>
            <a:r>
              <a:rPr lang="ko-KR" altLang="en-US" dirty="0"/>
              <a:t> </a:t>
            </a:r>
            <a:r>
              <a:rPr lang="ko-KR" altLang="en-US" dirty="0" err="1"/>
              <a:t>chocolatier</a:t>
            </a:r>
            <a:r>
              <a:rPr lang="ko-KR" altLang="en-US" dirty="0"/>
              <a:t> </a:t>
            </a:r>
            <a:r>
              <a:rPr lang="ko-KR" altLang="en-US" dirty="0" err="1"/>
              <a:t>has</a:t>
            </a:r>
            <a:r>
              <a:rPr lang="ko-KR" altLang="en-US" dirty="0"/>
              <a:t> </a:t>
            </a:r>
            <a:r>
              <a:rPr lang="ko-KR" altLang="en-US" dirty="0" err="1"/>
              <a:t>created</a:t>
            </a:r>
            <a:r>
              <a:rPr lang="ko-KR" altLang="en-US" dirty="0"/>
              <a:t>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box</a:t>
            </a:r>
            <a:r>
              <a:rPr lang="ko-KR" altLang="en-US" dirty="0"/>
              <a:t> of </a:t>
            </a:r>
            <a:r>
              <a:rPr lang="ko-KR" altLang="en-US" dirty="0" err="1"/>
              <a:t>handcrafted</a:t>
            </a:r>
            <a:r>
              <a:rPr lang="ko-KR" altLang="en-US" dirty="0"/>
              <a:t> </a:t>
            </a:r>
            <a:r>
              <a:rPr lang="ko-KR" altLang="en-US" dirty="0" err="1"/>
              <a:t>chocolate</a:t>
            </a:r>
            <a:r>
              <a:rPr lang="ko-KR" altLang="en-US" dirty="0"/>
              <a:t> </a:t>
            </a:r>
            <a:r>
              <a:rPr lang="ko-KR" altLang="en-US" dirty="0" err="1"/>
              <a:t>truffles</a:t>
            </a:r>
            <a:r>
              <a:rPr lang="ko-KR" altLang="en-US" dirty="0"/>
              <a:t> </a:t>
            </a:r>
            <a:r>
              <a:rPr lang="ko-KR" altLang="en-US" dirty="0" err="1"/>
              <a:t>for</a:t>
            </a:r>
            <a:r>
              <a:rPr lang="ko-KR" altLang="en-US" dirty="0"/>
              <a:t> </a:t>
            </a:r>
            <a:r>
              <a:rPr lang="ko-KR" altLang="en-US" dirty="0" err="1"/>
              <a:t>you</a:t>
            </a:r>
            <a:r>
              <a:rPr lang="ko-KR" altLang="en-US" dirty="0"/>
              <a:t> </a:t>
            </a:r>
            <a:r>
              <a:rPr lang="ko-KR" altLang="en-US" dirty="0" err="1"/>
              <a:t>to</a:t>
            </a:r>
            <a:r>
              <a:rPr lang="ko-KR" altLang="en-US" dirty="0"/>
              <a:t> </a:t>
            </a:r>
            <a:r>
              <a:rPr lang="ko-KR" altLang="en-US" dirty="0" err="1"/>
              <a:t>enjoy</a:t>
            </a:r>
            <a:r>
              <a:rPr lang="ko-KR" altLang="en-US" dirty="0"/>
              <a:t>. </a:t>
            </a:r>
            <a:r>
              <a:rPr lang="ko-KR" altLang="en-US" dirty="0" err="1"/>
              <a:t>These</a:t>
            </a:r>
            <a:r>
              <a:rPr lang="ko-KR" altLang="en-US" dirty="0"/>
              <a:t> </a:t>
            </a:r>
            <a:r>
              <a:rPr lang="ko-KR" altLang="en-US" dirty="0" err="1"/>
              <a:t>truffles</a:t>
            </a:r>
            <a:r>
              <a:rPr lang="ko-KR" altLang="en-US" dirty="0"/>
              <a:t> </a:t>
            </a:r>
            <a:r>
              <a:rPr lang="ko-KR" altLang="en-US" dirty="0" err="1"/>
              <a:t>come</a:t>
            </a:r>
            <a:r>
              <a:rPr lang="ko-KR" altLang="en-US" dirty="0"/>
              <a:t> </a:t>
            </a:r>
            <a:r>
              <a:rPr lang="ko-KR" altLang="en-US" dirty="0" err="1"/>
              <a:t>in</a:t>
            </a:r>
            <a:r>
              <a:rPr lang="ko-KR" altLang="en-US" dirty="0"/>
              <a:t>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variety</a:t>
            </a:r>
            <a:r>
              <a:rPr lang="ko-KR" altLang="en-US" dirty="0"/>
              <a:t> of </a:t>
            </a:r>
            <a:r>
              <a:rPr lang="ko-KR" altLang="en-US" dirty="0" err="1"/>
              <a:t>flavors</a:t>
            </a:r>
            <a:r>
              <a:rPr lang="ko-KR" altLang="en-US" dirty="0"/>
              <a:t>, </a:t>
            </a:r>
            <a:r>
              <a:rPr lang="ko-KR" altLang="en-US" dirty="0" err="1"/>
              <a:t>including</a:t>
            </a:r>
            <a:r>
              <a:rPr lang="ko-KR" altLang="en-US" dirty="0"/>
              <a:t> </a:t>
            </a:r>
            <a:r>
              <a:rPr lang="ko-KR" altLang="en-US" dirty="0" err="1"/>
              <a:t>dark</a:t>
            </a:r>
            <a:r>
              <a:rPr lang="ko-KR" altLang="en-US" dirty="0"/>
              <a:t>, </a:t>
            </a:r>
            <a:r>
              <a:rPr lang="ko-KR" altLang="en-US" dirty="0" err="1"/>
              <a:t>milk</a:t>
            </a:r>
            <a:r>
              <a:rPr lang="ko-KR" altLang="en-US" dirty="0"/>
              <a:t>, and </a:t>
            </a:r>
            <a:r>
              <a:rPr lang="ko-KR" altLang="en-US" dirty="0" err="1"/>
              <a:t>caramel</a:t>
            </a:r>
            <a:r>
              <a:rPr lang="ko-KR" altLang="en-US" dirty="0"/>
              <a:t>.
</a:t>
            </a:r>
            <a:r>
              <a:rPr lang="ko-KR" altLang="en-US" dirty="0" err="1"/>
              <a:t>Original</a:t>
            </a:r>
            <a:r>
              <a:rPr lang="ko-KR" altLang="en-US" dirty="0"/>
              <a:t> </a:t>
            </a:r>
            <a:r>
              <a:rPr lang="ko-KR" altLang="en-US" dirty="0" err="1"/>
              <a:t>Content</a:t>
            </a:r>
            <a:r>
              <a:rPr lang="ko-KR" altLang="en-US" dirty="0"/>
              <a:t>:
</a:t>
            </a:r>
            <a:r>
              <a:rPr lang="ko-KR" altLang="en-US" dirty="0" err="1"/>
              <a:t>l</a:t>
            </a:r>
            <a:r>
              <a:rPr lang="ko-KR" altLang="en-US" dirty="0"/>
              <a:t>  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box</a:t>
            </a:r>
            <a:r>
              <a:rPr lang="ko-KR" altLang="en-US" dirty="0"/>
              <a:t> of </a:t>
            </a:r>
            <a:r>
              <a:rPr lang="ko-KR" altLang="en-US" dirty="0" err="1"/>
              <a:t>handcrafted</a:t>
            </a:r>
            <a:r>
              <a:rPr lang="ko-KR" altLang="en-US" dirty="0"/>
              <a:t> </a:t>
            </a:r>
            <a:r>
              <a:rPr lang="ko-KR" altLang="en-US" dirty="0" err="1"/>
              <a:t>chocolate</a:t>
            </a:r>
            <a:r>
              <a:rPr lang="ko-KR" altLang="en-US" dirty="0"/>
              <a:t> </a:t>
            </a:r>
            <a:r>
              <a:rPr lang="ko-KR" altLang="en-US" dirty="0" err="1"/>
              <a:t>truffles</a:t>
            </a:r>
            <a:r>
              <a:rPr lang="ko-KR" altLang="en-US" dirty="0"/>
              <a:t> </a:t>
            </a:r>
            <a:r>
              <a:rPr lang="ko-KR" altLang="en-US" dirty="0" err="1"/>
              <a:t>from</a:t>
            </a:r>
            <a:r>
              <a:rPr lang="ko-KR" altLang="en-US" dirty="0"/>
              <a:t> </a:t>
            </a:r>
            <a:r>
              <a:rPr lang="ko-KR" altLang="en-US" dirty="0" err="1"/>
              <a:t>our</a:t>
            </a:r>
            <a:r>
              <a:rPr lang="ko-KR" altLang="en-US" dirty="0"/>
              <a:t> </a:t>
            </a:r>
            <a:r>
              <a:rPr lang="ko-KR" altLang="en-US" dirty="0" err="1"/>
              <a:t>award-winning</a:t>
            </a:r>
            <a:r>
              <a:rPr lang="ko-KR" altLang="en-US" dirty="0"/>
              <a:t> </a:t>
            </a:r>
            <a:r>
              <a:rPr lang="ko-KR" altLang="en-US" dirty="0" err="1"/>
              <a:t>chocolatier</a:t>
            </a:r>
            <a:r>
              <a:rPr lang="ko-KR" altLang="en-US" dirty="0"/>
              <a:t>, </a:t>
            </a:r>
            <a:r>
              <a:rPr lang="ko-KR" altLang="en-US" dirty="0" err="1"/>
              <a:t>featuring</a:t>
            </a:r>
            <a:r>
              <a:rPr lang="ko-KR" altLang="en-US" dirty="0"/>
              <a:t> </a:t>
            </a:r>
            <a:r>
              <a:rPr lang="ko-KR" altLang="en-US" dirty="0" err="1"/>
              <a:t>flavors</a:t>
            </a:r>
            <a:r>
              <a:rPr lang="ko-KR" altLang="en-US" dirty="0"/>
              <a:t> </a:t>
            </a:r>
            <a:r>
              <a:rPr lang="ko-KR" altLang="en-US" dirty="0" err="1"/>
              <a:t>such</a:t>
            </a:r>
            <a:r>
              <a:rPr lang="ko-KR" altLang="en-US" dirty="0"/>
              <a:t> </a:t>
            </a:r>
            <a:r>
              <a:rPr lang="ko-KR" altLang="en-US" dirty="0" err="1"/>
              <a:t>as</a:t>
            </a:r>
            <a:r>
              <a:rPr lang="ko-KR" altLang="en-US" dirty="0"/>
              <a:t> </a:t>
            </a:r>
            <a:r>
              <a:rPr lang="ko-KR" altLang="en-US" dirty="0" err="1"/>
              <a:t>dark</a:t>
            </a:r>
            <a:r>
              <a:rPr lang="ko-KR" altLang="en-US" dirty="0"/>
              <a:t>, </a:t>
            </a:r>
            <a:r>
              <a:rPr lang="ko-KR" altLang="en-US" dirty="0" err="1"/>
              <a:t>milk</a:t>
            </a:r>
            <a:r>
              <a:rPr lang="ko-KR" altLang="en-US" dirty="0"/>
              <a:t>, and </a:t>
            </a:r>
            <a:r>
              <a:rPr lang="ko-KR" altLang="en-US" dirty="0" err="1"/>
              <a:t>caramel</a:t>
            </a:r>
            <a:r>
              <a:rPr lang="ko-KR" altLang="en-US" dirty="0"/>
              <a:t>.
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BC0529-9BA5-43FD-9EE4-2E649DA7616B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1992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Our</a:t>
            </a:r>
            <a:r>
              <a:rPr lang="ko-KR" altLang="en-US" dirty="0"/>
              <a:t> </a:t>
            </a:r>
            <a:r>
              <a:rPr lang="ko-KR" altLang="en-US" dirty="0" err="1"/>
              <a:t>complimentary</a:t>
            </a:r>
            <a:r>
              <a:rPr lang="ko-KR" altLang="en-US" dirty="0"/>
              <a:t> </a:t>
            </a:r>
            <a:r>
              <a:rPr lang="ko-KR" altLang="en-US" dirty="0" err="1"/>
              <a:t>recipe</a:t>
            </a:r>
            <a:r>
              <a:rPr lang="ko-KR" altLang="en-US" dirty="0"/>
              <a:t> </a:t>
            </a:r>
            <a:r>
              <a:rPr lang="ko-KR" altLang="en-US" dirty="0" err="1"/>
              <a:t>booklet</a:t>
            </a:r>
            <a:r>
              <a:rPr lang="ko-KR" altLang="en-US" dirty="0"/>
              <a:t> </a:t>
            </a:r>
            <a:r>
              <a:rPr lang="ko-KR" altLang="en-US" dirty="0" err="1"/>
              <a:t>includes</a:t>
            </a:r>
            <a:r>
              <a:rPr lang="ko-KR" altLang="en-US" dirty="0"/>
              <a:t> </a:t>
            </a:r>
            <a:r>
              <a:rPr lang="ko-KR" altLang="en-US" dirty="0" err="1"/>
              <a:t>tips</a:t>
            </a:r>
            <a:r>
              <a:rPr lang="ko-KR" altLang="en-US" dirty="0"/>
              <a:t> and </a:t>
            </a:r>
            <a:r>
              <a:rPr lang="ko-KR" altLang="en-US" dirty="0" err="1"/>
              <a:t>ideas</a:t>
            </a:r>
            <a:r>
              <a:rPr lang="ko-KR" altLang="en-US" dirty="0"/>
              <a:t> </a:t>
            </a:r>
            <a:r>
              <a:rPr lang="ko-KR" altLang="en-US" dirty="0" err="1"/>
              <a:t>on</a:t>
            </a:r>
            <a:r>
              <a:rPr lang="ko-KR" altLang="en-US" dirty="0"/>
              <a:t> </a:t>
            </a:r>
            <a:r>
              <a:rPr lang="ko-KR" altLang="en-US" dirty="0" err="1"/>
              <a:t>how</a:t>
            </a:r>
            <a:r>
              <a:rPr lang="ko-KR" altLang="en-US" dirty="0"/>
              <a:t> </a:t>
            </a:r>
            <a:r>
              <a:rPr lang="ko-KR" altLang="en-US" dirty="0" err="1"/>
              <a:t>to</a:t>
            </a:r>
            <a:r>
              <a:rPr lang="ko-KR" altLang="en-US" dirty="0"/>
              <a:t> </a:t>
            </a:r>
            <a:r>
              <a:rPr lang="ko-KR" altLang="en-US" dirty="0" err="1"/>
              <a:t>prepare</a:t>
            </a:r>
            <a:r>
              <a:rPr lang="ko-KR" altLang="en-US" dirty="0"/>
              <a:t> and </a:t>
            </a:r>
            <a:r>
              <a:rPr lang="ko-KR" altLang="en-US" dirty="0" err="1"/>
              <a:t>serve</a:t>
            </a:r>
            <a:r>
              <a:rPr lang="ko-KR" altLang="en-US" dirty="0"/>
              <a:t> </a:t>
            </a:r>
            <a:r>
              <a:rPr lang="ko-KR" altLang="en-US" dirty="0" err="1"/>
              <a:t>our</a:t>
            </a:r>
            <a:r>
              <a:rPr lang="ko-KR" altLang="en-US" dirty="0"/>
              <a:t> </a:t>
            </a:r>
            <a:r>
              <a:rPr lang="ko-KR" altLang="en-US" dirty="0" err="1"/>
              <a:t>products</a:t>
            </a:r>
            <a:r>
              <a:rPr lang="ko-KR" altLang="en-US" dirty="0"/>
              <a:t>. </a:t>
            </a:r>
            <a:r>
              <a:rPr lang="ko-KR" altLang="en-US" dirty="0" err="1"/>
              <a:t>Get</a:t>
            </a:r>
            <a:r>
              <a:rPr lang="ko-KR" altLang="en-US" dirty="0"/>
              <a:t> </a:t>
            </a:r>
            <a:r>
              <a:rPr lang="ko-KR" altLang="en-US" dirty="0" err="1"/>
              <a:t>inspired</a:t>
            </a:r>
            <a:r>
              <a:rPr lang="ko-KR" altLang="en-US" dirty="0"/>
              <a:t> and </a:t>
            </a:r>
            <a:r>
              <a:rPr lang="ko-KR" altLang="en-US" dirty="0" err="1"/>
              <a:t>try</a:t>
            </a:r>
            <a:r>
              <a:rPr lang="ko-KR" altLang="en-US" dirty="0"/>
              <a:t> </a:t>
            </a:r>
            <a:r>
              <a:rPr lang="ko-KR" altLang="en-US" dirty="0" err="1"/>
              <a:t>out</a:t>
            </a:r>
            <a:r>
              <a:rPr lang="ko-KR" altLang="en-US" dirty="0"/>
              <a:t> </a:t>
            </a:r>
            <a:r>
              <a:rPr lang="ko-KR" altLang="en-US" dirty="0" err="1"/>
              <a:t>new</a:t>
            </a:r>
            <a:r>
              <a:rPr lang="ko-KR" altLang="en-US" dirty="0"/>
              <a:t> </a:t>
            </a:r>
            <a:r>
              <a:rPr lang="ko-KR" altLang="en-US" dirty="0" err="1"/>
              <a:t>dishes</a:t>
            </a:r>
            <a:r>
              <a:rPr lang="ko-KR" altLang="en-US" dirty="0"/>
              <a:t>!
</a:t>
            </a:r>
            <a:r>
              <a:rPr lang="ko-KR" altLang="en-US" dirty="0" err="1"/>
              <a:t>Original</a:t>
            </a:r>
            <a:r>
              <a:rPr lang="ko-KR" altLang="en-US" dirty="0"/>
              <a:t> </a:t>
            </a:r>
            <a:r>
              <a:rPr lang="ko-KR" altLang="en-US" dirty="0" err="1"/>
              <a:t>Content</a:t>
            </a:r>
            <a:r>
              <a:rPr lang="ko-KR" altLang="en-US" dirty="0"/>
              <a:t>:
</a:t>
            </a:r>
            <a:r>
              <a:rPr lang="ko-KR" altLang="en-US" dirty="0" err="1"/>
              <a:t>l</a:t>
            </a:r>
            <a:r>
              <a:rPr lang="ko-KR" altLang="en-US" dirty="0"/>
              <a:t>   </a:t>
            </a:r>
            <a:r>
              <a:rPr lang="ko-KR" altLang="en-US" dirty="0" err="1"/>
              <a:t>A</a:t>
            </a:r>
            <a:r>
              <a:rPr lang="ko-KR" altLang="en-US" dirty="0"/>
              <a:t> </a:t>
            </a:r>
            <a:r>
              <a:rPr lang="ko-KR" altLang="en-US" dirty="0" err="1"/>
              <a:t>complimentary</a:t>
            </a:r>
            <a:r>
              <a:rPr lang="ko-KR" altLang="en-US" dirty="0"/>
              <a:t> </a:t>
            </a:r>
            <a:r>
              <a:rPr lang="ko-KR" altLang="en-US" dirty="0" err="1"/>
              <a:t>recipe</a:t>
            </a:r>
            <a:r>
              <a:rPr lang="ko-KR" altLang="en-US" dirty="0"/>
              <a:t> </a:t>
            </a:r>
            <a:r>
              <a:rPr lang="ko-KR" altLang="en-US" dirty="0" err="1"/>
              <a:t>booklet</a:t>
            </a:r>
            <a:r>
              <a:rPr lang="ko-KR" altLang="en-US" dirty="0"/>
              <a:t> </a:t>
            </a:r>
            <a:r>
              <a:rPr lang="ko-KR" altLang="en-US" dirty="0" err="1"/>
              <a:t>with</a:t>
            </a:r>
            <a:r>
              <a:rPr lang="ko-KR" altLang="en-US" dirty="0"/>
              <a:t> </a:t>
            </a:r>
            <a:r>
              <a:rPr lang="ko-KR" altLang="en-US" dirty="0" err="1"/>
              <a:t>tips</a:t>
            </a:r>
            <a:r>
              <a:rPr lang="ko-KR" altLang="en-US" dirty="0"/>
              <a:t> and </a:t>
            </a:r>
            <a:r>
              <a:rPr lang="ko-KR" altLang="en-US" dirty="0" err="1"/>
              <a:t>ideas</a:t>
            </a:r>
            <a:r>
              <a:rPr lang="ko-KR" altLang="en-US" dirty="0"/>
              <a:t> </a:t>
            </a:r>
            <a:r>
              <a:rPr lang="ko-KR" altLang="en-US" dirty="0" err="1"/>
              <a:t>on</a:t>
            </a:r>
            <a:r>
              <a:rPr lang="ko-KR" altLang="en-US" dirty="0"/>
              <a:t> </a:t>
            </a:r>
            <a:r>
              <a:rPr lang="ko-KR" altLang="en-US" dirty="0" err="1"/>
              <a:t>how</a:t>
            </a:r>
            <a:r>
              <a:rPr lang="ko-KR" altLang="en-US" dirty="0"/>
              <a:t> </a:t>
            </a:r>
            <a:r>
              <a:rPr lang="ko-KR" altLang="en-US" dirty="0" err="1"/>
              <a:t>to</a:t>
            </a:r>
            <a:r>
              <a:rPr lang="ko-KR" altLang="en-US" dirty="0"/>
              <a:t> </a:t>
            </a:r>
            <a:r>
              <a:rPr lang="ko-KR" altLang="en-US" dirty="0" err="1"/>
              <a:t>prepare</a:t>
            </a:r>
            <a:r>
              <a:rPr lang="ko-KR" altLang="en-US" dirty="0"/>
              <a:t> and </a:t>
            </a:r>
            <a:r>
              <a:rPr lang="ko-KR" altLang="en-US" dirty="0" err="1"/>
              <a:t>serve</a:t>
            </a:r>
            <a:r>
              <a:rPr lang="ko-KR" altLang="en-US" dirty="0"/>
              <a:t> </a:t>
            </a:r>
            <a:r>
              <a:rPr lang="ko-KR" altLang="en-US" dirty="0" err="1"/>
              <a:t>these</a:t>
            </a:r>
            <a:r>
              <a:rPr lang="ko-KR" altLang="en-US" dirty="0"/>
              <a:t> </a:t>
            </a:r>
            <a:r>
              <a:rPr lang="ko-KR" altLang="en-US" dirty="0" err="1"/>
              <a:t>products</a:t>
            </a:r>
            <a:r>
              <a:rPr lang="ko-KR" altLang="en-US" dirty="0"/>
              <a:t>.
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BC0529-9BA5-43FD-9EE4-2E649DA7616B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31053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A42184-8138-DBA7-6F07-B22EF6C445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5DC6E96-22DE-14EA-E910-180AD6C169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28009B3-BCBE-9091-3364-EF560496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82C22-56B1-4CC4-B999-B268546189F5}" type="datetimeFigureOut">
              <a:rPr lang="ko-KR" altLang="en-US" smtClean="0"/>
              <a:t>2024-01-05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49C25B5-3A3C-3723-2858-16B5AEE35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F0A2851-858D-9DCD-D6E3-859252AC1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89AC-0357-40E1-ADEF-B06D758BF6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8591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23EDF56-DDBA-EA2A-1E6E-411F99DE8E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A8444B6-27B6-1942-910A-F10B2D4C8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6980ADE-DA48-CDBC-EC22-C22ACFEE3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82C22-56B1-4CC4-B999-B268546189F5}" type="datetimeFigureOut">
              <a:rPr lang="ko-KR" altLang="en-US" smtClean="0"/>
              <a:t>2024-01-05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2C50DFB-D17C-82C1-4ABE-A6DF9E7DA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6AA90C5-F978-5266-94AA-57056C61D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89AC-0357-40E1-ADEF-B06D758BF6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4648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36F119EA-892E-7A71-E28D-6FC0A2CFB2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3E39260-97C5-F79E-4E17-CE49602D89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2D4701-FCF5-3FF8-1D0D-22244F0F3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82C22-56B1-4CC4-B999-B268546189F5}" type="datetimeFigureOut">
              <a:rPr lang="ko-KR" altLang="en-US" smtClean="0"/>
              <a:t>2024-01-05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87E81A4-8BD0-C2BA-5614-9F3604473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840D4C4-1C8F-ACB9-F759-F9CEF0C8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89AC-0357-40E1-ADEF-B06D758BF6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4933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C129DB-E199-DE88-55E8-F8DF469F8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9A353BD-89A4-6C1A-1487-02CBF24432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40A7148-5B6D-64CA-ECB6-E7119287E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82C22-56B1-4CC4-B999-B268546189F5}" type="datetimeFigureOut">
              <a:rPr lang="ko-KR" altLang="en-US" smtClean="0"/>
              <a:t>2024-01-05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D37E0A3-DC18-291B-42DD-88EF89BC8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7D2ED6E-DCC2-098E-4CB9-A0B369B0E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89AC-0357-40E1-ADEF-B06D758BF6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224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054F81-49CE-4D09-2147-20EB0800C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0E150EE-7697-1D7B-5300-0B6AC8325C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0AEF2CC-D038-9FA1-10C6-C700C2F15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82C22-56B1-4CC4-B999-B268546189F5}" type="datetimeFigureOut">
              <a:rPr lang="ko-KR" altLang="en-US" smtClean="0"/>
              <a:t>2024-01-05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928613C-2FB8-2972-EB73-4F99BBCE9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7526149-6363-9223-36F1-998FBF970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89AC-0357-40E1-ADEF-B06D758BF6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2024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CAEDDE0-D189-DAA5-636C-CDC924023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10CA7C3-4623-4884-4BC2-389115384D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85B3141-FB31-6FAD-3BB2-B5D463030F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D21F88C-4912-CEFD-E1B1-AC4F43FBB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82C22-56B1-4CC4-B999-B268546189F5}" type="datetimeFigureOut">
              <a:rPr lang="ko-KR" altLang="en-US" smtClean="0"/>
              <a:t>2024-01-05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64FE588-6B46-1360-77C3-33BB0621B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F43AA66-3939-7208-2622-11F8C505F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89AC-0357-40E1-ADEF-B06D758BF6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4738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AD61BD3-99F0-D8CB-90DA-59631EB15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C4F1FA1-54F5-EFDD-7A11-825115234E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3DCB837-AA6B-863C-7E89-48317A01E5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322F15A-9398-93D2-BCC9-900EE9F724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C909867D-2951-3B46-C55B-79828BD431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89C57F7-07D1-D1E0-2D3D-7DFC76611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82C22-56B1-4CC4-B999-B268546189F5}" type="datetimeFigureOut">
              <a:rPr lang="ko-KR" altLang="en-US" smtClean="0"/>
              <a:t>2024-01-05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BDB8F33C-5CCB-A8F1-8341-04B8C145B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DC111C8C-1D7C-E89D-6F7F-FC2EF012A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89AC-0357-40E1-ADEF-B06D758BF6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2613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0B2E82E-0400-ACFB-774D-FADFA6339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93882F3-AFF0-4183-F1E3-1C2625FF7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82C22-56B1-4CC4-B999-B268546189F5}" type="datetimeFigureOut">
              <a:rPr lang="ko-KR" altLang="en-US" smtClean="0"/>
              <a:t>2024-01-05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4EC2C8E-FA64-D84F-A895-C4FB0A1CA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67A8C1E9-D9C7-A11D-59F6-6D17FAC5F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89AC-0357-40E1-ADEF-B06D758BF6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9107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BC1D44C2-76FD-B4B2-86A3-A75D0C130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82C22-56B1-4CC4-B999-B268546189F5}" type="datetimeFigureOut">
              <a:rPr lang="ko-KR" altLang="en-US" smtClean="0"/>
              <a:t>2024-01-05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BD80BFE9-54A6-E02C-9BDC-A0CFF4211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FB72271-0DF5-A4E1-B724-3FD5C4ED5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89AC-0357-40E1-ADEF-B06D758BF6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0376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B7E9D37-996A-6E51-234C-C89083FE1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19DEDCF-6F3F-557F-3996-E785A7AD98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3BCF651-8002-88DE-7455-CA8F7B1823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165EE42-3018-FC1E-862D-EB3755D2C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82C22-56B1-4CC4-B999-B268546189F5}" type="datetimeFigureOut">
              <a:rPr lang="ko-KR" altLang="en-US" smtClean="0"/>
              <a:t>2024-01-05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E5FA306-3AFB-5D6D-A1FD-BBD4E7F75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837856F-EC22-19E7-1F73-AB248348E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89AC-0357-40E1-ADEF-B06D758BF6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5563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3DB31F3-D53D-44D1-AC4B-063D9CAF4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2AF29D9-5E73-F481-7B81-7381E77035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BADFDA1-F757-65EB-AEFD-AB3C69A407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BF5BC5F-9FC6-7F87-6F9B-575312678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82C22-56B1-4CC4-B999-B268546189F5}" type="datetimeFigureOut">
              <a:rPr lang="ko-KR" altLang="en-US" smtClean="0"/>
              <a:t>2024-01-05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496F61E-5AD7-3E44-BA3A-AF7D8F787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CC99050-B1F7-3D31-FFFF-62E5522B6E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B89AC-0357-40E1-ADEF-B06D758BF6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732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C93C5DFA-758B-D4E7-1D83-CEE559646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9DE1BD1-69E6-53F3-E126-AFA954F728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0B20F04-EE1B-6988-4290-8FC19650DF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582C22-56B1-4CC4-B999-B268546189F5}" type="datetimeFigureOut">
              <a:rPr lang="ko-KR" altLang="en-US" smtClean="0"/>
              <a:t>2024-01-05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8B4BED6-3010-6E31-78E7-2B01337699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6063117-1E82-14EE-9E1E-6A7577FE93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AB89AC-0357-40E1-ADEF-B06D758BF6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9749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D811EC-98A2-0F54-3301-D59BE5274C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6">
            <a:extLst>
              <a:ext uri="{FF2B5EF4-FFF2-40B4-BE49-F238E27FC236}">
                <a16:creationId xmlns:a16="http://schemas.microsoft.com/office/drawing/2014/main" id="{A8DB9CD9-59B1-4D73-BC4C-98796A48EF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8">
            <a:extLst>
              <a:ext uri="{FF2B5EF4-FFF2-40B4-BE49-F238E27FC236}">
                <a16:creationId xmlns:a16="http://schemas.microsoft.com/office/drawing/2014/main" id="{8874A6A9-41FF-4E33-AFA8-F9F81436A5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10">
            <a:extLst>
              <a:ext uri="{FF2B5EF4-FFF2-40B4-BE49-F238E27FC236}">
                <a16:creationId xmlns:a16="http://schemas.microsoft.com/office/drawing/2014/main" id="{721D730E-1F97-4071-B143-B05E6D2599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03402" y="3985"/>
            <a:ext cx="9772765" cy="6858000"/>
            <a:chOff x="1303402" y="3985"/>
            <a:chExt cx="9772765" cy="6858000"/>
          </a:xfrm>
        </p:grpSpPr>
        <p:sp>
          <p:nvSpPr>
            <p:cNvPr id="23" name="Freeform: Shape 11">
              <a:extLst>
                <a:ext uri="{FF2B5EF4-FFF2-40B4-BE49-F238E27FC236}">
                  <a16:creationId xmlns:a16="http://schemas.microsoft.com/office/drawing/2014/main" id="{B3849C6A-9EE5-4604-8EAE-DD4796B79D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0551" y="3985"/>
              <a:ext cx="9313016" cy="6858000"/>
            </a:xfrm>
            <a:custGeom>
              <a:avLst/>
              <a:gdLst>
                <a:gd name="connsiteX0" fmla="*/ 6993556 w 9313016"/>
                <a:gd name="connsiteY0" fmla="*/ 0 h 6858000"/>
                <a:gd name="connsiteX1" fmla="*/ 7358516 w 9313016"/>
                <a:gd name="connsiteY1" fmla="*/ 0 h 6858000"/>
                <a:gd name="connsiteX2" fmla="*/ 7475006 w 9313016"/>
                <a:gd name="connsiteY2" fmla="*/ 82722 h 6858000"/>
                <a:gd name="connsiteX3" fmla="*/ 7816357 w 9313016"/>
                <a:gd name="connsiteY3" fmla="*/ 358482 h 6858000"/>
                <a:gd name="connsiteX4" fmla="*/ 8421752 w 9313016"/>
                <a:gd name="connsiteY4" fmla="*/ 995405 h 6858000"/>
                <a:gd name="connsiteX5" fmla="*/ 8897059 w 9313016"/>
                <a:gd name="connsiteY5" fmla="*/ 1737211 h 6858000"/>
                <a:gd name="connsiteX6" fmla="*/ 9206633 w 9313016"/>
                <a:gd name="connsiteY6" fmla="*/ 2564460 h 6858000"/>
                <a:gd name="connsiteX7" fmla="*/ 9286787 w 9313016"/>
                <a:gd name="connsiteY7" fmla="*/ 3000164 h 6858000"/>
                <a:gd name="connsiteX8" fmla="*/ 9312914 w 9313016"/>
                <a:gd name="connsiteY8" fmla="*/ 3442493 h 6858000"/>
                <a:gd name="connsiteX9" fmla="*/ 9190562 w 9313016"/>
                <a:gd name="connsiteY9" fmla="*/ 4316686 h 6858000"/>
                <a:gd name="connsiteX10" fmla="*/ 9043416 w 9313016"/>
                <a:gd name="connsiteY10" fmla="*/ 4734917 h 6858000"/>
                <a:gd name="connsiteX11" fmla="*/ 8809657 w 9313016"/>
                <a:gd name="connsiteY11" fmla="*/ 5128718 h 6858000"/>
                <a:gd name="connsiteX12" fmla="*/ 8645997 w 9313016"/>
                <a:gd name="connsiteY12" fmla="*/ 5297441 h 6858000"/>
                <a:gd name="connsiteX13" fmla="*/ 8457787 w 9313016"/>
                <a:gd name="connsiteY13" fmla="*/ 5433763 h 6858000"/>
                <a:gd name="connsiteX14" fmla="*/ 8260803 w 9313016"/>
                <a:gd name="connsiteY14" fmla="*/ 5541237 h 6858000"/>
                <a:gd name="connsiteX15" fmla="*/ 8066136 w 9313016"/>
                <a:gd name="connsiteY15" fmla="*/ 5635704 h 6858000"/>
                <a:gd name="connsiteX16" fmla="*/ 7698638 w 9313016"/>
                <a:gd name="connsiteY16" fmla="*/ 5837163 h 6858000"/>
                <a:gd name="connsiteX17" fmla="*/ 7370135 w 9313016"/>
                <a:gd name="connsiteY17" fmla="*/ 6090081 h 6858000"/>
                <a:gd name="connsiteX18" fmla="*/ 7218897 w 9313016"/>
                <a:gd name="connsiteY18" fmla="*/ 6235860 h 6858000"/>
                <a:gd name="connsiteX19" fmla="*/ 7070665 w 9313016"/>
                <a:gd name="connsiteY19" fmla="*/ 6387205 h 6858000"/>
                <a:gd name="connsiteX20" fmla="*/ 6779035 w 9313016"/>
                <a:gd name="connsiteY20" fmla="*/ 6697100 h 6858000"/>
                <a:gd name="connsiteX21" fmla="*/ 6631837 w 9313016"/>
                <a:gd name="connsiteY21" fmla="*/ 6852239 h 6858000"/>
                <a:gd name="connsiteX22" fmla="*/ 6626221 w 9313016"/>
                <a:gd name="connsiteY22" fmla="*/ 6858000 h 6858000"/>
                <a:gd name="connsiteX23" fmla="*/ 6424725 w 9313016"/>
                <a:gd name="connsiteY23" fmla="*/ 6858000 h 6858000"/>
                <a:gd name="connsiteX24" fmla="*/ 6527382 w 9313016"/>
                <a:gd name="connsiteY24" fmla="*/ 6756333 h 6858000"/>
                <a:gd name="connsiteX25" fmla="*/ 6674233 w 9313016"/>
                <a:gd name="connsiteY25" fmla="*/ 6603450 h 6858000"/>
                <a:gd name="connsiteX26" fmla="*/ 6965813 w 9313016"/>
                <a:gd name="connsiteY26" fmla="*/ 6292932 h 6858000"/>
                <a:gd name="connsiteX27" fmla="*/ 7112961 w 9313016"/>
                <a:gd name="connsiteY27" fmla="*/ 6137505 h 6858000"/>
                <a:gd name="connsiteX28" fmla="*/ 7264790 w 9313016"/>
                <a:gd name="connsiteY28" fmla="*/ 5983710 h 6858000"/>
                <a:gd name="connsiteX29" fmla="*/ 7974595 w 9313016"/>
                <a:gd name="connsiteY29" fmla="*/ 5470773 h 6858000"/>
                <a:gd name="connsiteX30" fmla="*/ 8331591 w 9313016"/>
                <a:gd name="connsiteY30" fmla="*/ 5254048 h 6858000"/>
                <a:gd name="connsiteX31" fmla="*/ 8599807 w 9313016"/>
                <a:gd name="connsiteY31" fmla="*/ 4980010 h 6858000"/>
                <a:gd name="connsiteX32" fmla="*/ 8766474 w 9313016"/>
                <a:gd name="connsiteY32" fmla="*/ 4631524 h 6858000"/>
                <a:gd name="connsiteX33" fmla="*/ 8865755 w 9313016"/>
                <a:gd name="connsiteY33" fmla="*/ 4244445 h 6858000"/>
                <a:gd name="connsiteX34" fmla="*/ 8882911 w 9313016"/>
                <a:gd name="connsiteY34" fmla="*/ 4145659 h 6858000"/>
                <a:gd name="connsiteX35" fmla="*/ 8897403 w 9313016"/>
                <a:gd name="connsiteY35" fmla="*/ 4046633 h 6858000"/>
                <a:gd name="connsiteX36" fmla="*/ 8908298 w 9313016"/>
                <a:gd name="connsiteY36" fmla="*/ 3947271 h 6858000"/>
                <a:gd name="connsiteX37" fmla="*/ 8916184 w 9313016"/>
                <a:gd name="connsiteY37" fmla="*/ 3847765 h 6858000"/>
                <a:gd name="connsiteX38" fmla="*/ 8920670 w 9313016"/>
                <a:gd name="connsiteY38" fmla="*/ 3449597 h 6858000"/>
                <a:gd name="connsiteX39" fmla="*/ 8914607 w 9313016"/>
                <a:gd name="connsiteY39" fmla="*/ 3350283 h 6858000"/>
                <a:gd name="connsiteX40" fmla="*/ 8905340 w 9313016"/>
                <a:gd name="connsiteY40" fmla="*/ 3251209 h 6858000"/>
                <a:gd name="connsiteX41" fmla="*/ 8893854 w 9313016"/>
                <a:gd name="connsiteY41" fmla="*/ 3152376 h 6858000"/>
                <a:gd name="connsiteX42" fmla="*/ 8879706 w 9313016"/>
                <a:gd name="connsiteY42" fmla="*/ 3053878 h 6858000"/>
                <a:gd name="connsiteX43" fmla="*/ 8797531 w 9313016"/>
                <a:gd name="connsiteY43" fmla="*/ 2663966 h 6858000"/>
                <a:gd name="connsiteX44" fmla="*/ 8520442 w 9313016"/>
                <a:gd name="connsiteY44" fmla="*/ 1911983 h 6858000"/>
                <a:gd name="connsiteX45" fmla="*/ 8332626 w 9313016"/>
                <a:gd name="connsiteY45" fmla="*/ 1553608 h 6858000"/>
                <a:gd name="connsiteX46" fmla="*/ 8116317 w 9313016"/>
                <a:gd name="connsiteY46" fmla="*/ 1208529 h 6858000"/>
                <a:gd name="connsiteX47" fmla="*/ 7873293 w 9313016"/>
                <a:gd name="connsiteY47" fmla="*/ 878284 h 6858000"/>
                <a:gd name="connsiteX48" fmla="*/ 7604337 w 9313016"/>
                <a:gd name="connsiteY48" fmla="*/ 565125 h 6858000"/>
                <a:gd name="connsiteX49" fmla="*/ 7311128 w 9313016"/>
                <a:gd name="connsiteY49" fmla="*/ 270591 h 6858000"/>
                <a:gd name="connsiteX50" fmla="*/ 1752019 w 9313016"/>
                <a:gd name="connsiteY50" fmla="*/ 0 h 6858000"/>
                <a:gd name="connsiteX51" fmla="*/ 2155804 w 9313016"/>
                <a:gd name="connsiteY51" fmla="*/ 0 h 6858000"/>
                <a:gd name="connsiteX52" fmla="*/ 2103975 w 9313016"/>
                <a:gd name="connsiteY52" fmla="*/ 40789 h 6858000"/>
                <a:gd name="connsiteX53" fmla="*/ 1656310 w 9313016"/>
                <a:gd name="connsiteY53" fmla="*/ 470035 h 6858000"/>
                <a:gd name="connsiteX54" fmla="*/ 806013 w 9313016"/>
                <a:gd name="connsiteY54" fmla="*/ 1841133 h 6858000"/>
                <a:gd name="connsiteX55" fmla="*/ 580685 w 9313016"/>
                <a:gd name="connsiteY55" fmla="*/ 2606364 h 6858000"/>
                <a:gd name="connsiteX56" fmla="*/ 503489 w 9313016"/>
                <a:gd name="connsiteY56" fmla="*/ 3397276 h 6858000"/>
                <a:gd name="connsiteX57" fmla="*/ 570135 w 9313016"/>
                <a:gd name="connsiteY57" fmla="*/ 4188235 h 6858000"/>
                <a:gd name="connsiteX58" fmla="*/ 783387 w 9313016"/>
                <a:gd name="connsiteY58" fmla="*/ 4953850 h 6858000"/>
                <a:gd name="connsiteX59" fmla="*/ 1628014 w 9313016"/>
                <a:gd name="connsiteY59" fmla="*/ 6308245 h 6858000"/>
                <a:gd name="connsiteX60" fmla="*/ 2235998 w 9313016"/>
                <a:gd name="connsiteY60" fmla="*/ 6844829 h 6858000"/>
                <a:gd name="connsiteX61" fmla="*/ 2255028 w 9313016"/>
                <a:gd name="connsiteY61" fmla="*/ 6858000 h 6858000"/>
                <a:gd name="connsiteX62" fmla="*/ 1578787 w 9313016"/>
                <a:gd name="connsiteY62" fmla="*/ 6858000 h 6858000"/>
                <a:gd name="connsiteX63" fmla="*/ 1465153 w 9313016"/>
                <a:gd name="connsiteY63" fmla="*/ 6759050 h 6858000"/>
                <a:gd name="connsiteX64" fmla="*/ 1303650 w 9313016"/>
                <a:gd name="connsiteY64" fmla="*/ 6604267 h 6858000"/>
                <a:gd name="connsiteX65" fmla="*/ 323708 w 9313016"/>
                <a:gd name="connsiteY65" fmla="*/ 5126365 h 6858000"/>
                <a:gd name="connsiteX66" fmla="*/ 872 w 9313016"/>
                <a:gd name="connsiteY66" fmla="*/ 3391228 h 6858000"/>
                <a:gd name="connsiteX67" fmla="*/ 105428 w 9313016"/>
                <a:gd name="connsiteY67" fmla="*/ 2511899 h 6858000"/>
                <a:gd name="connsiteX68" fmla="*/ 384933 w 9313016"/>
                <a:gd name="connsiteY68" fmla="*/ 1670971 h 6858000"/>
                <a:gd name="connsiteX69" fmla="*/ 1433593 w 9313016"/>
                <a:gd name="connsiteY69" fmla="*/ 256095 h 6858000"/>
                <a:gd name="connsiteX70" fmla="*/ 1602664 w 9313016"/>
                <a:gd name="connsiteY70" fmla="*/ 1137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9313016" h="6858000">
                  <a:moveTo>
                    <a:pt x="6993556" y="0"/>
                  </a:moveTo>
                  <a:lnTo>
                    <a:pt x="7358516" y="0"/>
                  </a:lnTo>
                  <a:lnTo>
                    <a:pt x="7475006" y="82722"/>
                  </a:lnTo>
                  <a:cubicBezTo>
                    <a:pt x="7592423" y="169778"/>
                    <a:pt x="7706366" y="261748"/>
                    <a:pt x="7816357" y="358482"/>
                  </a:cubicBezTo>
                  <a:cubicBezTo>
                    <a:pt x="8036559" y="551589"/>
                    <a:pt x="8239655" y="764905"/>
                    <a:pt x="8421752" y="995405"/>
                  </a:cubicBezTo>
                  <a:cubicBezTo>
                    <a:pt x="8604736" y="1225282"/>
                    <a:pt x="8763567" y="1474646"/>
                    <a:pt x="8897059" y="1737211"/>
                  </a:cubicBezTo>
                  <a:cubicBezTo>
                    <a:pt x="9029909" y="2000162"/>
                    <a:pt x="9134317" y="2277990"/>
                    <a:pt x="9206633" y="2564460"/>
                  </a:cubicBezTo>
                  <a:cubicBezTo>
                    <a:pt x="9242322" y="2707791"/>
                    <a:pt x="9269041" y="2853474"/>
                    <a:pt x="9286787" y="3000164"/>
                  </a:cubicBezTo>
                  <a:cubicBezTo>
                    <a:pt x="9304977" y="3146856"/>
                    <a:pt x="9314097" y="3294698"/>
                    <a:pt x="9312914" y="3442493"/>
                  </a:cubicBezTo>
                  <a:cubicBezTo>
                    <a:pt x="9309906" y="3737987"/>
                    <a:pt x="9270717" y="4033288"/>
                    <a:pt x="9190562" y="4316686"/>
                  </a:cubicBezTo>
                  <a:cubicBezTo>
                    <a:pt x="9150486" y="4458240"/>
                    <a:pt x="9103951" y="4597587"/>
                    <a:pt x="9043416" y="4734917"/>
                  </a:cubicBezTo>
                  <a:cubicBezTo>
                    <a:pt x="8982980" y="4871817"/>
                    <a:pt x="8908740" y="5007131"/>
                    <a:pt x="8809657" y="5128718"/>
                  </a:cubicBezTo>
                  <a:cubicBezTo>
                    <a:pt x="8760312" y="5189247"/>
                    <a:pt x="8706137" y="5246945"/>
                    <a:pt x="8645997" y="5297441"/>
                  </a:cubicBezTo>
                  <a:cubicBezTo>
                    <a:pt x="8586252" y="5348274"/>
                    <a:pt x="8522809" y="5393730"/>
                    <a:pt x="8457787" y="5433763"/>
                  </a:cubicBezTo>
                  <a:cubicBezTo>
                    <a:pt x="8392816" y="5474132"/>
                    <a:pt x="8326219" y="5508213"/>
                    <a:pt x="8260803" y="5541237"/>
                  </a:cubicBezTo>
                  <a:cubicBezTo>
                    <a:pt x="8195289" y="5574071"/>
                    <a:pt x="8130023" y="5604838"/>
                    <a:pt x="8066136" y="5635704"/>
                  </a:cubicBezTo>
                  <a:cubicBezTo>
                    <a:pt x="7938313" y="5697433"/>
                    <a:pt x="7815222" y="5762186"/>
                    <a:pt x="7698638" y="5837163"/>
                  </a:cubicBezTo>
                  <a:cubicBezTo>
                    <a:pt x="7582449" y="5912381"/>
                    <a:pt x="7471881" y="5996094"/>
                    <a:pt x="7370135" y="6090081"/>
                  </a:cubicBezTo>
                  <a:cubicBezTo>
                    <a:pt x="7319460" y="6136593"/>
                    <a:pt x="7268881" y="6186082"/>
                    <a:pt x="7218897" y="6235860"/>
                  </a:cubicBezTo>
                  <a:cubicBezTo>
                    <a:pt x="7168763" y="6285493"/>
                    <a:pt x="7119665" y="6336229"/>
                    <a:pt x="7070665" y="6387205"/>
                  </a:cubicBezTo>
                  <a:cubicBezTo>
                    <a:pt x="6972715" y="6489208"/>
                    <a:pt x="6876195" y="6593131"/>
                    <a:pt x="6779035" y="6697100"/>
                  </a:cubicBezTo>
                  <a:cubicBezTo>
                    <a:pt x="6730379" y="6748989"/>
                    <a:pt x="6681528" y="6800878"/>
                    <a:pt x="6631837" y="6852239"/>
                  </a:cubicBezTo>
                  <a:lnTo>
                    <a:pt x="6626221" y="6858000"/>
                  </a:lnTo>
                  <a:lnTo>
                    <a:pt x="6424725" y="6858000"/>
                  </a:lnTo>
                  <a:lnTo>
                    <a:pt x="6527382" y="6756333"/>
                  </a:lnTo>
                  <a:cubicBezTo>
                    <a:pt x="6576726" y="6705932"/>
                    <a:pt x="6625480" y="6654811"/>
                    <a:pt x="6674233" y="6603450"/>
                  </a:cubicBezTo>
                  <a:cubicBezTo>
                    <a:pt x="6771788" y="6500920"/>
                    <a:pt x="6868309" y="6396757"/>
                    <a:pt x="6965813" y="6292932"/>
                  </a:cubicBezTo>
                  <a:lnTo>
                    <a:pt x="7112961" y="6137505"/>
                  </a:lnTo>
                  <a:cubicBezTo>
                    <a:pt x="7162354" y="6085808"/>
                    <a:pt x="7211945" y="6034640"/>
                    <a:pt x="7264790" y="5983710"/>
                  </a:cubicBezTo>
                  <a:cubicBezTo>
                    <a:pt x="7472373" y="5779130"/>
                    <a:pt x="7721610" y="5610648"/>
                    <a:pt x="7974595" y="5470773"/>
                  </a:cubicBezTo>
                  <a:cubicBezTo>
                    <a:pt x="8099903" y="5399395"/>
                    <a:pt x="8224127" y="5332529"/>
                    <a:pt x="8331591" y="5254048"/>
                  </a:cubicBezTo>
                  <a:cubicBezTo>
                    <a:pt x="8439351" y="5176047"/>
                    <a:pt x="8529660" y="5085949"/>
                    <a:pt x="8599807" y="4980010"/>
                  </a:cubicBezTo>
                  <a:cubicBezTo>
                    <a:pt x="8671187" y="4875128"/>
                    <a:pt x="8723982" y="4756086"/>
                    <a:pt x="8766474" y="4631524"/>
                  </a:cubicBezTo>
                  <a:cubicBezTo>
                    <a:pt x="8808968" y="4507010"/>
                    <a:pt x="8840615" y="4375872"/>
                    <a:pt x="8865755" y="4244445"/>
                  </a:cubicBezTo>
                  <a:cubicBezTo>
                    <a:pt x="8871375" y="4211468"/>
                    <a:pt x="8878129" y="4178731"/>
                    <a:pt x="8882911" y="4145659"/>
                  </a:cubicBezTo>
                  <a:lnTo>
                    <a:pt x="8897403" y="4046633"/>
                  </a:lnTo>
                  <a:lnTo>
                    <a:pt x="8908298" y="3947271"/>
                  </a:lnTo>
                  <a:cubicBezTo>
                    <a:pt x="8912389" y="3914247"/>
                    <a:pt x="8913425" y="3880886"/>
                    <a:pt x="8916184" y="3847765"/>
                  </a:cubicBezTo>
                  <a:cubicBezTo>
                    <a:pt x="8925797" y="3715091"/>
                    <a:pt x="8925945" y="3582127"/>
                    <a:pt x="8920670" y="3449597"/>
                  </a:cubicBezTo>
                  <a:lnTo>
                    <a:pt x="8914607" y="3350283"/>
                  </a:lnTo>
                  <a:cubicBezTo>
                    <a:pt x="8911995" y="3317211"/>
                    <a:pt x="8908348" y="3284233"/>
                    <a:pt x="8905340" y="3251209"/>
                  </a:cubicBezTo>
                  <a:cubicBezTo>
                    <a:pt x="8902628" y="3218185"/>
                    <a:pt x="8897551" y="3185305"/>
                    <a:pt x="8893854" y="3152376"/>
                  </a:cubicBezTo>
                  <a:cubicBezTo>
                    <a:pt x="8890305" y="3119399"/>
                    <a:pt x="8884932" y="3086662"/>
                    <a:pt x="8879706" y="3053878"/>
                  </a:cubicBezTo>
                  <a:cubicBezTo>
                    <a:pt x="8858707" y="2922835"/>
                    <a:pt x="8831249" y="2792705"/>
                    <a:pt x="8797531" y="2663966"/>
                  </a:cubicBezTo>
                  <a:cubicBezTo>
                    <a:pt x="8728616" y="2406777"/>
                    <a:pt x="8635497" y="2155109"/>
                    <a:pt x="8520442" y="1911983"/>
                  </a:cubicBezTo>
                  <a:cubicBezTo>
                    <a:pt x="8462667" y="1790541"/>
                    <a:pt x="8400112" y="1670923"/>
                    <a:pt x="8332626" y="1553608"/>
                  </a:cubicBezTo>
                  <a:cubicBezTo>
                    <a:pt x="8265683" y="1436006"/>
                    <a:pt x="8192973" y="1321188"/>
                    <a:pt x="8116317" y="1208529"/>
                  </a:cubicBezTo>
                  <a:cubicBezTo>
                    <a:pt x="8039811" y="1095776"/>
                    <a:pt x="7958079" y="986094"/>
                    <a:pt x="7873293" y="878284"/>
                  </a:cubicBezTo>
                  <a:cubicBezTo>
                    <a:pt x="7787814" y="771002"/>
                    <a:pt x="7697999" y="666551"/>
                    <a:pt x="7604337" y="565125"/>
                  </a:cubicBezTo>
                  <a:cubicBezTo>
                    <a:pt x="7510479" y="463891"/>
                    <a:pt x="7413367" y="364818"/>
                    <a:pt x="7311128" y="270591"/>
                  </a:cubicBezTo>
                  <a:close/>
                  <a:moveTo>
                    <a:pt x="1752019" y="0"/>
                  </a:moveTo>
                  <a:lnTo>
                    <a:pt x="2155804" y="0"/>
                  </a:lnTo>
                  <a:lnTo>
                    <a:pt x="2103975" y="40789"/>
                  </a:lnTo>
                  <a:cubicBezTo>
                    <a:pt x="1943592" y="173585"/>
                    <a:pt x="1793955" y="317500"/>
                    <a:pt x="1656310" y="470035"/>
                  </a:cubicBezTo>
                  <a:cubicBezTo>
                    <a:pt x="1288172" y="876939"/>
                    <a:pt x="1002998" y="1344708"/>
                    <a:pt x="806013" y="1841133"/>
                  </a:cubicBezTo>
                  <a:cubicBezTo>
                    <a:pt x="707818" y="2089538"/>
                    <a:pt x="630868" y="2345480"/>
                    <a:pt x="580685" y="2606364"/>
                  </a:cubicBezTo>
                  <a:cubicBezTo>
                    <a:pt x="530749" y="2867250"/>
                    <a:pt x="504868" y="3132119"/>
                    <a:pt x="503489" y="3397276"/>
                  </a:cubicBezTo>
                  <a:cubicBezTo>
                    <a:pt x="501467" y="3662434"/>
                    <a:pt x="524093" y="3927351"/>
                    <a:pt x="570135" y="4188235"/>
                  </a:cubicBezTo>
                  <a:cubicBezTo>
                    <a:pt x="615734" y="4449264"/>
                    <a:pt x="688642" y="4705493"/>
                    <a:pt x="783387" y="4953850"/>
                  </a:cubicBezTo>
                  <a:cubicBezTo>
                    <a:pt x="974357" y="5449796"/>
                    <a:pt x="1259630" y="5913773"/>
                    <a:pt x="1628014" y="6308245"/>
                  </a:cubicBezTo>
                  <a:cubicBezTo>
                    <a:pt x="1812182" y="6505481"/>
                    <a:pt x="2016215" y="6685052"/>
                    <a:pt x="2235998" y="6844829"/>
                  </a:cubicBezTo>
                  <a:lnTo>
                    <a:pt x="2255028" y="6858000"/>
                  </a:lnTo>
                  <a:lnTo>
                    <a:pt x="1578787" y="6858000"/>
                  </a:lnTo>
                  <a:lnTo>
                    <a:pt x="1465153" y="6759050"/>
                  </a:lnTo>
                  <a:cubicBezTo>
                    <a:pt x="1410086" y="6708726"/>
                    <a:pt x="1356236" y="6657104"/>
                    <a:pt x="1303650" y="6604267"/>
                  </a:cubicBezTo>
                  <a:cubicBezTo>
                    <a:pt x="883506" y="6181043"/>
                    <a:pt x="548150" y="5676072"/>
                    <a:pt x="323708" y="5126365"/>
                  </a:cubicBezTo>
                  <a:cubicBezTo>
                    <a:pt x="97737" y="4577139"/>
                    <a:pt x="-10958" y="3981927"/>
                    <a:pt x="872" y="3391228"/>
                  </a:cubicBezTo>
                  <a:cubicBezTo>
                    <a:pt x="5951" y="3095783"/>
                    <a:pt x="40506" y="2800528"/>
                    <a:pt x="105428" y="2511899"/>
                  </a:cubicBezTo>
                  <a:cubicBezTo>
                    <a:pt x="170104" y="2223317"/>
                    <a:pt x="262089" y="1940399"/>
                    <a:pt x="384933" y="1670971"/>
                  </a:cubicBezTo>
                  <a:cubicBezTo>
                    <a:pt x="629092" y="1131344"/>
                    <a:pt x="991955" y="646919"/>
                    <a:pt x="1433593" y="256095"/>
                  </a:cubicBezTo>
                  <a:cubicBezTo>
                    <a:pt x="1488791" y="207206"/>
                    <a:pt x="1545179" y="159733"/>
                    <a:pt x="1602664" y="11370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4" name="Freeform: Shape 12">
              <a:extLst>
                <a:ext uri="{FF2B5EF4-FFF2-40B4-BE49-F238E27FC236}">
                  <a16:creationId xmlns:a16="http://schemas.microsoft.com/office/drawing/2014/main" id="{308677BE-069B-4A4D-8732-E26B6EF567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59468" y="3985"/>
              <a:ext cx="9065550" cy="6858000"/>
            </a:xfrm>
            <a:custGeom>
              <a:avLst/>
              <a:gdLst>
                <a:gd name="connsiteX0" fmla="*/ 1839951 w 9065550"/>
                <a:gd name="connsiteY0" fmla="*/ 0 h 6858000"/>
                <a:gd name="connsiteX1" fmla="*/ 6979427 w 9065550"/>
                <a:gd name="connsiteY1" fmla="*/ 0 h 6858000"/>
                <a:gd name="connsiteX2" fmla="*/ 6989586 w 9065550"/>
                <a:gd name="connsiteY2" fmla="*/ 6825 h 6858000"/>
                <a:gd name="connsiteX3" fmla="*/ 8932062 w 9065550"/>
                <a:gd name="connsiteY3" fmla="*/ 4580835 h 6858000"/>
                <a:gd name="connsiteX4" fmla="*/ 7166294 w 9065550"/>
                <a:gd name="connsiteY4" fmla="*/ 6259703 h 6858000"/>
                <a:gd name="connsiteX5" fmla="*/ 6868878 w 9065550"/>
                <a:gd name="connsiteY5" fmla="*/ 6564765 h 6858000"/>
                <a:gd name="connsiteX6" fmla="*/ 6591881 w 9065550"/>
                <a:gd name="connsiteY6" fmla="*/ 6858000 h 6858000"/>
                <a:gd name="connsiteX7" fmla="*/ 5184648 w 9065550"/>
                <a:gd name="connsiteY7" fmla="*/ 6858000 h 6858000"/>
                <a:gd name="connsiteX8" fmla="*/ 5244877 w 9065550"/>
                <a:gd name="connsiteY8" fmla="*/ 6817615 h 6858000"/>
                <a:gd name="connsiteX9" fmla="*/ 6033853 w 9065550"/>
                <a:gd name="connsiteY9" fmla="*/ 6069135 h 6858000"/>
                <a:gd name="connsiteX10" fmla="*/ 6480248 w 9065550"/>
                <a:gd name="connsiteY10" fmla="*/ 5607082 h 6858000"/>
                <a:gd name="connsiteX11" fmla="*/ 7551502 w 9065550"/>
                <a:gd name="connsiteY11" fmla="*/ 4859004 h 6858000"/>
                <a:gd name="connsiteX12" fmla="*/ 7844227 w 9065550"/>
                <a:gd name="connsiteY12" fmla="*/ 4683074 h 6858000"/>
                <a:gd name="connsiteX13" fmla="*/ 8005810 w 9065550"/>
                <a:gd name="connsiteY13" fmla="*/ 4330239 h 6858000"/>
                <a:gd name="connsiteX14" fmla="*/ 8016191 w 9065550"/>
                <a:gd name="connsiteY14" fmla="*/ 2956574 h 6858000"/>
                <a:gd name="connsiteX15" fmla="*/ 7346424 w 9065550"/>
                <a:gd name="connsiteY15" fmla="*/ 1636739 h 6858000"/>
                <a:gd name="connsiteX16" fmla="*/ 5995751 w 9065550"/>
                <a:gd name="connsiteY16" fmla="*/ 493319 h 6858000"/>
                <a:gd name="connsiteX17" fmla="*/ 4494836 w 9065550"/>
                <a:gd name="connsiteY17" fmla="*/ 75383 h 6858000"/>
                <a:gd name="connsiteX18" fmla="*/ 2002499 w 9065550"/>
                <a:gd name="connsiteY18" fmla="*/ 1094261 h 6858000"/>
                <a:gd name="connsiteX19" fmla="*/ 1241306 w 9065550"/>
                <a:gd name="connsiteY19" fmla="*/ 2206935 h 6858000"/>
                <a:gd name="connsiteX20" fmla="*/ 961736 w 9065550"/>
                <a:gd name="connsiteY20" fmla="*/ 3573719 h 6858000"/>
                <a:gd name="connsiteX21" fmla="*/ 1193878 w 9065550"/>
                <a:gd name="connsiteY21" fmla="*/ 4824208 h 6858000"/>
                <a:gd name="connsiteX22" fmla="*/ 1832096 w 9065550"/>
                <a:gd name="connsiteY22" fmla="*/ 5873050 h 6858000"/>
                <a:gd name="connsiteX23" fmla="*/ 3010752 w 9065550"/>
                <a:gd name="connsiteY23" fmla="*/ 6749475 h 6858000"/>
                <a:gd name="connsiteX24" fmla="*/ 3187037 w 9065550"/>
                <a:gd name="connsiteY24" fmla="*/ 6824756 h 6858000"/>
                <a:gd name="connsiteX25" fmla="*/ 3278211 w 9065550"/>
                <a:gd name="connsiteY25" fmla="*/ 6858000 h 6858000"/>
                <a:gd name="connsiteX26" fmla="*/ 1480830 w 9065550"/>
                <a:gd name="connsiteY26" fmla="*/ 6858000 h 6858000"/>
                <a:gd name="connsiteX27" fmla="*/ 1427607 w 9065550"/>
                <a:gd name="connsiteY27" fmla="*/ 6811515 h 6858000"/>
                <a:gd name="connsiteX28" fmla="*/ 1100739 w 9065550"/>
                <a:gd name="connsiteY28" fmla="*/ 6477651 h 6858000"/>
                <a:gd name="connsiteX29" fmla="*/ 0 w 9065550"/>
                <a:gd name="connsiteY29" fmla="*/ 3573620 h 6858000"/>
                <a:gd name="connsiteX30" fmla="*/ 1805513 w 9065550"/>
                <a:gd name="connsiteY30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65550" h="6858000">
                  <a:moveTo>
                    <a:pt x="1839951" y="0"/>
                  </a:moveTo>
                  <a:lnTo>
                    <a:pt x="6979427" y="0"/>
                  </a:lnTo>
                  <a:lnTo>
                    <a:pt x="6989586" y="6825"/>
                  </a:lnTo>
                  <a:cubicBezTo>
                    <a:pt x="8438828" y="1031353"/>
                    <a:pt x="9439169" y="2823601"/>
                    <a:pt x="8932062" y="4580835"/>
                  </a:cubicBezTo>
                  <a:cubicBezTo>
                    <a:pt x="8592517" y="5757293"/>
                    <a:pt x="7979652" y="5458140"/>
                    <a:pt x="7166294" y="6259703"/>
                  </a:cubicBezTo>
                  <a:cubicBezTo>
                    <a:pt x="7064618" y="6359905"/>
                    <a:pt x="6966014" y="6462297"/>
                    <a:pt x="6868878" y="6564765"/>
                  </a:cubicBezTo>
                  <a:lnTo>
                    <a:pt x="6591881" y="6858000"/>
                  </a:lnTo>
                  <a:lnTo>
                    <a:pt x="5184648" y="6858000"/>
                  </a:lnTo>
                  <a:lnTo>
                    <a:pt x="5244877" y="6817615"/>
                  </a:lnTo>
                  <a:cubicBezTo>
                    <a:pt x="5481027" y="6649287"/>
                    <a:pt x="5723665" y="6398593"/>
                    <a:pt x="6033853" y="6069135"/>
                  </a:cubicBezTo>
                  <a:cubicBezTo>
                    <a:pt x="6175680" y="5918484"/>
                    <a:pt x="6322395" y="5762660"/>
                    <a:pt x="6480248" y="5607082"/>
                  </a:cubicBezTo>
                  <a:cubicBezTo>
                    <a:pt x="6893276" y="5200077"/>
                    <a:pt x="7273697" y="5002920"/>
                    <a:pt x="7551502" y="4859004"/>
                  </a:cubicBezTo>
                  <a:cubicBezTo>
                    <a:pt x="7687884" y="4788339"/>
                    <a:pt x="7795540" y="4732559"/>
                    <a:pt x="7844227" y="4683074"/>
                  </a:cubicBezTo>
                  <a:cubicBezTo>
                    <a:pt x="7898759" y="4627636"/>
                    <a:pt x="7956165" y="4502313"/>
                    <a:pt x="8005810" y="4330239"/>
                  </a:cubicBezTo>
                  <a:cubicBezTo>
                    <a:pt x="8132968" y="3889611"/>
                    <a:pt x="8136446" y="3427460"/>
                    <a:pt x="8016191" y="2956574"/>
                  </a:cubicBezTo>
                  <a:cubicBezTo>
                    <a:pt x="7900876" y="2505064"/>
                    <a:pt x="7669287" y="2048671"/>
                    <a:pt x="7346424" y="1636739"/>
                  </a:cubicBezTo>
                  <a:cubicBezTo>
                    <a:pt x="6979764" y="1168830"/>
                    <a:pt x="6512706" y="773489"/>
                    <a:pt x="5995751" y="493319"/>
                  </a:cubicBezTo>
                  <a:cubicBezTo>
                    <a:pt x="5491195" y="219884"/>
                    <a:pt x="4972174" y="75383"/>
                    <a:pt x="4494836" y="75383"/>
                  </a:cubicBezTo>
                  <a:cubicBezTo>
                    <a:pt x="3554318" y="75383"/>
                    <a:pt x="2669191" y="437197"/>
                    <a:pt x="2002499" y="1094261"/>
                  </a:cubicBezTo>
                  <a:cubicBezTo>
                    <a:pt x="1676360" y="1415667"/>
                    <a:pt x="1420225" y="1790023"/>
                    <a:pt x="1241306" y="2206935"/>
                  </a:cubicBezTo>
                  <a:cubicBezTo>
                    <a:pt x="1055782" y="2639169"/>
                    <a:pt x="961736" y="3099027"/>
                    <a:pt x="961736" y="3573719"/>
                  </a:cubicBezTo>
                  <a:cubicBezTo>
                    <a:pt x="961736" y="4005124"/>
                    <a:pt x="1039805" y="4425841"/>
                    <a:pt x="1193878" y="4824208"/>
                  </a:cubicBezTo>
                  <a:cubicBezTo>
                    <a:pt x="1342457" y="5208423"/>
                    <a:pt x="1557214" y="5561306"/>
                    <a:pt x="1832096" y="5873050"/>
                  </a:cubicBezTo>
                  <a:cubicBezTo>
                    <a:pt x="2157126" y="6241599"/>
                    <a:pt x="2564661" y="6544656"/>
                    <a:pt x="3010752" y="6749475"/>
                  </a:cubicBezTo>
                  <a:cubicBezTo>
                    <a:pt x="3069003" y="6776219"/>
                    <a:pt x="3127773" y="6801314"/>
                    <a:pt x="3187037" y="6824756"/>
                  </a:cubicBezTo>
                  <a:lnTo>
                    <a:pt x="3278211" y="6858000"/>
                  </a:lnTo>
                  <a:lnTo>
                    <a:pt x="1480830" y="6858000"/>
                  </a:lnTo>
                  <a:lnTo>
                    <a:pt x="1427607" y="6811515"/>
                  </a:lnTo>
                  <a:cubicBezTo>
                    <a:pt x="1312870" y="6705919"/>
                    <a:pt x="1203751" y="6594470"/>
                    <a:pt x="1100739" y="6477651"/>
                  </a:cubicBezTo>
                  <a:cubicBezTo>
                    <a:pt x="415045" y="5700097"/>
                    <a:pt x="0" y="4684635"/>
                    <a:pt x="0" y="3573620"/>
                  </a:cubicBezTo>
                  <a:cubicBezTo>
                    <a:pt x="0" y="2121118"/>
                    <a:pt x="709459" y="831902"/>
                    <a:pt x="1805513" y="2413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5" name="Freeform: Shape 13">
              <a:extLst>
                <a:ext uri="{FF2B5EF4-FFF2-40B4-BE49-F238E27FC236}">
                  <a16:creationId xmlns:a16="http://schemas.microsoft.com/office/drawing/2014/main" id="{9A9A575B-DD07-4388-963B-0AF3FDDCF3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48217" y="3985"/>
              <a:ext cx="9088051" cy="6858000"/>
            </a:xfrm>
            <a:custGeom>
              <a:avLst/>
              <a:gdLst>
                <a:gd name="connsiteX0" fmla="*/ 5158786 w 9088051"/>
                <a:gd name="connsiteY0" fmla="*/ 0 h 6858000"/>
                <a:gd name="connsiteX1" fmla="*/ 6996771 w 9088051"/>
                <a:gd name="connsiteY1" fmla="*/ 0 h 6858000"/>
                <a:gd name="connsiteX2" fmla="*/ 7006955 w 9088051"/>
                <a:gd name="connsiteY2" fmla="*/ 6825 h 6858000"/>
                <a:gd name="connsiteX3" fmla="*/ 8954230 w 9088051"/>
                <a:gd name="connsiteY3" fmla="*/ 4580835 h 6858000"/>
                <a:gd name="connsiteX4" fmla="*/ 7184080 w 9088051"/>
                <a:gd name="connsiteY4" fmla="*/ 6259703 h 6858000"/>
                <a:gd name="connsiteX5" fmla="*/ 6885926 w 9088051"/>
                <a:gd name="connsiteY5" fmla="*/ 6564765 h 6858000"/>
                <a:gd name="connsiteX6" fmla="*/ 6608241 w 9088051"/>
                <a:gd name="connsiteY6" fmla="*/ 6858000 h 6858000"/>
                <a:gd name="connsiteX7" fmla="*/ 5462870 w 9088051"/>
                <a:gd name="connsiteY7" fmla="*/ 6858000 h 6858000"/>
                <a:gd name="connsiteX8" fmla="*/ 5529056 w 9088051"/>
                <a:gd name="connsiteY8" fmla="*/ 6804645 h 6858000"/>
                <a:gd name="connsiteX9" fmla="*/ 6167613 w 9088051"/>
                <a:gd name="connsiteY9" fmla="*/ 6173667 h 6858000"/>
                <a:gd name="connsiteX10" fmla="*/ 6610973 w 9088051"/>
                <a:gd name="connsiteY10" fmla="*/ 5715860 h 6858000"/>
                <a:gd name="connsiteX11" fmla="*/ 7646083 w 9088051"/>
                <a:gd name="connsiteY11" fmla="*/ 4995842 h 6858000"/>
                <a:gd name="connsiteX12" fmla="*/ 7980054 w 9088051"/>
                <a:gd name="connsiteY12" fmla="*/ 4790095 h 6858000"/>
                <a:gd name="connsiteX13" fmla="*/ 8180437 w 9088051"/>
                <a:gd name="connsiteY13" fmla="*/ 4371964 h 6858000"/>
                <a:gd name="connsiteX14" fmla="*/ 8192058 w 9088051"/>
                <a:gd name="connsiteY14" fmla="*/ 2919242 h 6858000"/>
                <a:gd name="connsiteX15" fmla="*/ 7492638 w 9088051"/>
                <a:gd name="connsiteY15" fmla="*/ 1542845 h 6858000"/>
                <a:gd name="connsiteX16" fmla="*/ 6089097 w 9088051"/>
                <a:gd name="connsiteY16" fmla="*/ 357847 h 6858000"/>
                <a:gd name="connsiteX17" fmla="*/ 5288639 w 9088051"/>
                <a:gd name="connsiteY17" fmla="*/ 31627 h 6858000"/>
                <a:gd name="connsiteX18" fmla="*/ 1844517 w 9088051"/>
                <a:gd name="connsiteY18" fmla="*/ 0 h 6858000"/>
                <a:gd name="connsiteX19" fmla="*/ 3734467 w 9088051"/>
                <a:gd name="connsiteY19" fmla="*/ 0 h 6858000"/>
                <a:gd name="connsiteX20" fmla="*/ 3603618 w 9088051"/>
                <a:gd name="connsiteY20" fmla="*/ 28853 h 6858000"/>
                <a:gd name="connsiteX21" fmla="*/ 1892878 w 9088051"/>
                <a:gd name="connsiteY21" fmla="*/ 985434 h 6858000"/>
                <a:gd name="connsiteX22" fmla="*/ 1096045 w 9088051"/>
                <a:gd name="connsiteY22" fmla="*/ 2147349 h 6858000"/>
                <a:gd name="connsiteX23" fmla="*/ 803453 w 9088051"/>
                <a:gd name="connsiteY23" fmla="*/ 3573669 h 6858000"/>
                <a:gd name="connsiteX24" fmla="*/ 1046377 w 9088051"/>
                <a:gd name="connsiteY24" fmla="*/ 4878573 h 6858000"/>
                <a:gd name="connsiteX25" fmla="*/ 1714473 w 9088051"/>
                <a:gd name="connsiteY25" fmla="*/ 5973776 h 6858000"/>
                <a:gd name="connsiteX26" fmla="*/ 2776083 w 9088051"/>
                <a:gd name="connsiteY26" fmla="*/ 6804641 h 6858000"/>
                <a:gd name="connsiteX27" fmla="*/ 2884836 w 9088051"/>
                <a:gd name="connsiteY27" fmla="*/ 6858000 h 6858000"/>
                <a:gd name="connsiteX28" fmla="*/ 1484505 w 9088051"/>
                <a:gd name="connsiteY28" fmla="*/ 6858000 h 6858000"/>
                <a:gd name="connsiteX29" fmla="*/ 1431151 w 9088051"/>
                <a:gd name="connsiteY29" fmla="*/ 6811515 h 6858000"/>
                <a:gd name="connsiteX30" fmla="*/ 1103471 w 9088051"/>
                <a:gd name="connsiteY30" fmla="*/ 6477651 h 6858000"/>
                <a:gd name="connsiteX31" fmla="*/ 0 w 9088051"/>
                <a:gd name="connsiteY31" fmla="*/ 3573620 h 6858000"/>
                <a:gd name="connsiteX32" fmla="*/ 1809994 w 9088051"/>
                <a:gd name="connsiteY32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88051" h="6858000">
                  <a:moveTo>
                    <a:pt x="5158786" y="0"/>
                  </a:moveTo>
                  <a:lnTo>
                    <a:pt x="6996771" y="0"/>
                  </a:lnTo>
                  <a:lnTo>
                    <a:pt x="7006955" y="6825"/>
                  </a:lnTo>
                  <a:cubicBezTo>
                    <a:pt x="8459794" y="1031353"/>
                    <a:pt x="9462596" y="2823601"/>
                    <a:pt x="8954230" y="4580835"/>
                  </a:cubicBezTo>
                  <a:cubicBezTo>
                    <a:pt x="8613842" y="5757293"/>
                    <a:pt x="7999457" y="5458140"/>
                    <a:pt x="7184080" y="6259703"/>
                  </a:cubicBezTo>
                  <a:cubicBezTo>
                    <a:pt x="7082152" y="6359905"/>
                    <a:pt x="6983303" y="6462297"/>
                    <a:pt x="6885926" y="6564765"/>
                  </a:cubicBezTo>
                  <a:lnTo>
                    <a:pt x="6608241" y="6858000"/>
                  </a:lnTo>
                  <a:lnTo>
                    <a:pt x="5462870" y="6858000"/>
                  </a:lnTo>
                  <a:lnTo>
                    <a:pt x="5529056" y="6804645"/>
                  </a:lnTo>
                  <a:cubicBezTo>
                    <a:pt x="5740217" y="6626505"/>
                    <a:pt x="5949382" y="6404876"/>
                    <a:pt x="6167613" y="6173667"/>
                  </a:cubicBezTo>
                  <a:cubicBezTo>
                    <a:pt x="6308782" y="6024091"/>
                    <a:pt x="6454799" y="5869390"/>
                    <a:pt x="6610973" y="5715860"/>
                  </a:cubicBezTo>
                  <a:cubicBezTo>
                    <a:pt x="7007847" y="5325741"/>
                    <a:pt x="7376733" y="5135074"/>
                    <a:pt x="7646083" y="4995842"/>
                  </a:cubicBezTo>
                  <a:cubicBezTo>
                    <a:pt x="7816858" y="4907561"/>
                    <a:pt x="7916545" y="4854514"/>
                    <a:pt x="7980054" y="4790095"/>
                  </a:cubicBezTo>
                  <a:cubicBezTo>
                    <a:pt x="8054629" y="4714405"/>
                    <a:pt x="8122031" y="4573758"/>
                    <a:pt x="8180437" y="4371964"/>
                  </a:cubicBezTo>
                  <a:cubicBezTo>
                    <a:pt x="8315441" y="3905228"/>
                    <a:pt x="8319381" y="3416431"/>
                    <a:pt x="8192058" y="2919242"/>
                  </a:cubicBezTo>
                  <a:cubicBezTo>
                    <a:pt x="8071251" y="2447381"/>
                    <a:pt x="7829388" y="1971467"/>
                    <a:pt x="7492638" y="1542845"/>
                  </a:cubicBezTo>
                  <a:cubicBezTo>
                    <a:pt x="7111829" y="1058099"/>
                    <a:pt x="6626484" y="648361"/>
                    <a:pt x="6089097" y="357847"/>
                  </a:cubicBezTo>
                  <a:cubicBezTo>
                    <a:pt x="5824244" y="214687"/>
                    <a:pt x="5554957" y="105262"/>
                    <a:pt x="5288639" y="31627"/>
                  </a:cubicBezTo>
                  <a:close/>
                  <a:moveTo>
                    <a:pt x="1844517" y="0"/>
                  </a:moveTo>
                  <a:lnTo>
                    <a:pt x="3734467" y="0"/>
                  </a:lnTo>
                  <a:lnTo>
                    <a:pt x="3603618" y="28853"/>
                  </a:lnTo>
                  <a:cubicBezTo>
                    <a:pt x="2962049" y="186733"/>
                    <a:pt x="2373277" y="513136"/>
                    <a:pt x="1892878" y="985434"/>
                  </a:cubicBezTo>
                  <a:cubicBezTo>
                    <a:pt x="1551428" y="1321091"/>
                    <a:pt x="1283341" y="1711990"/>
                    <a:pt x="1096045" y="2147349"/>
                  </a:cubicBezTo>
                  <a:cubicBezTo>
                    <a:pt x="901876" y="2598519"/>
                    <a:pt x="803453" y="3078432"/>
                    <a:pt x="803453" y="3573669"/>
                  </a:cubicBezTo>
                  <a:cubicBezTo>
                    <a:pt x="803453" y="4023717"/>
                    <a:pt x="885151" y="4462735"/>
                    <a:pt x="1046377" y="4878573"/>
                  </a:cubicBezTo>
                  <a:cubicBezTo>
                    <a:pt x="1201945" y="5279770"/>
                    <a:pt x="1426681" y="5648221"/>
                    <a:pt x="1714473" y="5973776"/>
                  </a:cubicBezTo>
                  <a:cubicBezTo>
                    <a:pt x="2012357" y="6310732"/>
                    <a:pt x="2376505" y="6595304"/>
                    <a:pt x="2776083" y="6804641"/>
                  </a:cubicBezTo>
                  <a:lnTo>
                    <a:pt x="2884836" y="6858000"/>
                  </a:lnTo>
                  <a:lnTo>
                    <a:pt x="1484505" y="6858000"/>
                  </a:lnTo>
                  <a:lnTo>
                    <a:pt x="1431151" y="6811515"/>
                  </a:lnTo>
                  <a:cubicBezTo>
                    <a:pt x="1316128" y="6705919"/>
                    <a:pt x="1206738" y="6594470"/>
                    <a:pt x="1103471" y="6477651"/>
                  </a:cubicBezTo>
                  <a:cubicBezTo>
                    <a:pt x="416075" y="5700097"/>
                    <a:pt x="0" y="4684635"/>
                    <a:pt x="0" y="3573620"/>
                  </a:cubicBezTo>
                  <a:cubicBezTo>
                    <a:pt x="0" y="2121118"/>
                    <a:pt x="711220" y="831902"/>
                    <a:pt x="1809994" y="2413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6" name="Freeform: Shape 14">
              <a:extLst>
                <a:ext uri="{FF2B5EF4-FFF2-40B4-BE49-F238E27FC236}">
                  <a16:creationId xmlns:a16="http://schemas.microsoft.com/office/drawing/2014/main" id="{D55285E4-21EB-4EC1-AB8E-36E881E899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29061" y="3985"/>
              <a:ext cx="9107210" cy="6858000"/>
            </a:xfrm>
            <a:custGeom>
              <a:avLst/>
              <a:gdLst>
                <a:gd name="connsiteX0" fmla="*/ 6184722 w 9107210"/>
                <a:gd name="connsiteY0" fmla="*/ 0 h 6858000"/>
                <a:gd name="connsiteX1" fmla="*/ 6985680 w 9107210"/>
                <a:gd name="connsiteY1" fmla="*/ 0 h 6858000"/>
                <a:gd name="connsiteX2" fmla="*/ 7324323 w 9107210"/>
                <a:gd name="connsiteY2" fmla="*/ 247136 h 6858000"/>
                <a:gd name="connsiteX3" fmla="*/ 7652712 w 9107210"/>
                <a:gd name="connsiteY3" fmla="*/ 528495 h 6858000"/>
                <a:gd name="connsiteX4" fmla="*/ 8236677 w 9107210"/>
                <a:gd name="connsiteY4" fmla="*/ 1166289 h 6858000"/>
                <a:gd name="connsiteX5" fmla="*/ 8704298 w 9107210"/>
                <a:gd name="connsiteY5" fmla="*/ 1897038 h 6858000"/>
                <a:gd name="connsiteX6" fmla="*/ 8885160 w 9107210"/>
                <a:gd name="connsiteY6" fmla="*/ 2294087 h 6858000"/>
                <a:gd name="connsiteX7" fmla="*/ 8924247 w 9107210"/>
                <a:gd name="connsiteY7" fmla="*/ 2396286 h 6858000"/>
                <a:gd name="connsiteX8" fmla="*/ 8960022 w 9107210"/>
                <a:gd name="connsiteY8" fmla="*/ 2499767 h 6858000"/>
                <a:gd name="connsiteX9" fmla="*/ 8991720 w 9107210"/>
                <a:gd name="connsiteY9" fmla="*/ 2604671 h 6858000"/>
                <a:gd name="connsiteX10" fmla="*/ 9019646 w 9107210"/>
                <a:gd name="connsiteY10" fmla="*/ 2710708 h 6858000"/>
                <a:gd name="connsiteX11" fmla="*/ 9105822 w 9107210"/>
                <a:gd name="connsiteY11" fmla="*/ 3582266 h 6858000"/>
                <a:gd name="connsiteX12" fmla="*/ 9057716 w 9107210"/>
                <a:gd name="connsiteY12" fmla="*/ 4017873 h 6858000"/>
                <a:gd name="connsiteX13" fmla="*/ 8945600 w 9107210"/>
                <a:gd name="connsiteY13" fmla="*/ 4439659 h 6858000"/>
                <a:gd name="connsiteX14" fmla="*/ 8796080 w 9107210"/>
                <a:gd name="connsiteY14" fmla="*/ 4847428 h 6858000"/>
                <a:gd name="connsiteX15" fmla="*/ 8702056 w 9107210"/>
                <a:gd name="connsiteY15" fmla="*/ 5050108 h 6858000"/>
                <a:gd name="connsiteX16" fmla="*/ 8581125 w 9107210"/>
                <a:gd name="connsiteY16" fmla="*/ 5247525 h 6858000"/>
                <a:gd name="connsiteX17" fmla="*/ 8426254 w 9107210"/>
                <a:gd name="connsiteY17" fmla="*/ 5429647 h 6858000"/>
                <a:gd name="connsiteX18" fmla="*/ 8337174 w 9107210"/>
                <a:gd name="connsiteY18" fmla="*/ 5510552 h 6858000"/>
                <a:gd name="connsiteX19" fmla="*/ 8243200 w 9107210"/>
                <a:gd name="connsiteY19" fmla="*/ 5582948 h 6858000"/>
                <a:gd name="connsiteX20" fmla="*/ 7868330 w 9107210"/>
                <a:gd name="connsiteY20" fmla="*/ 5811104 h 6858000"/>
                <a:gd name="connsiteX21" fmla="*/ 7538916 w 9107210"/>
                <a:gd name="connsiteY21" fmla="*/ 6018899 h 6858000"/>
                <a:gd name="connsiteX22" fmla="*/ 7391280 w 9107210"/>
                <a:gd name="connsiteY22" fmla="*/ 6134132 h 6858000"/>
                <a:gd name="connsiteX23" fmla="*/ 7252511 w 9107210"/>
                <a:gd name="connsiteY23" fmla="*/ 6259105 h 6858000"/>
                <a:gd name="connsiteX24" fmla="*/ 7185601 w 9107210"/>
                <a:gd name="connsiteY24" fmla="*/ 6325894 h 6858000"/>
                <a:gd name="connsiteX25" fmla="*/ 7116651 w 9107210"/>
                <a:gd name="connsiteY25" fmla="*/ 6397010 h 6858000"/>
                <a:gd name="connsiteX26" fmla="*/ 6978545 w 9107210"/>
                <a:gd name="connsiteY26" fmla="*/ 6541607 h 6858000"/>
                <a:gd name="connsiteX27" fmla="*/ 6693009 w 9107210"/>
                <a:gd name="connsiteY27" fmla="*/ 6832716 h 6858000"/>
                <a:gd name="connsiteX28" fmla="*/ 6667488 w 9107210"/>
                <a:gd name="connsiteY28" fmla="*/ 6858000 h 6858000"/>
                <a:gd name="connsiteX29" fmla="*/ 6056793 w 9107210"/>
                <a:gd name="connsiteY29" fmla="*/ 6858000 h 6858000"/>
                <a:gd name="connsiteX30" fmla="*/ 6077345 w 9107210"/>
                <a:gd name="connsiteY30" fmla="*/ 6835420 h 6858000"/>
                <a:gd name="connsiteX31" fmla="*/ 6208519 w 9107210"/>
                <a:gd name="connsiteY31" fmla="*/ 6683989 h 6858000"/>
                <a:gd name="connsiteX32" fmla="*/ 6340001 w 9107210"/>
                <a:gd name="connsiteY32" fmla="*/ 6529852 h 6858000"/>
                <a:gd name="connsiteX33" fmla="*/ 6611419 w 9107210"/>
                <a:gd name="connsiteY33" fmla="*/ 6219317 h 6858000"/>
                <a:gd name="connsiteX34" fmla="*/ 6757678 w 9107210"/>
                <a:gd name="connsiteY34" fmla="*/ 6068228 h 6858000"/>
                <a:gd name="connsiteX35" fmla="*/ 6833713 w 9107210"/>
                <a:gd name="connsiteY35" fmla="*/ 5994061 h 6858000"/>
                <a:gd name="connsiteX36" fmla="*/ 6915148 w 9107210"/>
                <a:gd name="connsiteY36" fmla="*/ 5918812 h 6858000"/>
                <a:gd name="connsiteX37" fmla="*/ 7276311 w 9107210"/>
                <a:gd name="connsiteY37" fmla="*/ 5650229 h 6858000"/>
                <a:gd name="connsiteX38" fmla="*/ 7664942 w 9107210"/>
                <a:gd name="connsiteY38" fmla="*/ 5445681 h 6858000"/>
                <a:gd name="connsiteX39" fmla="*/ 7848505 w 9107210"/>
                <a:gd name="connsiteY39" fmla="*/ 5358333 h 6858000"/>
                <a:gd name="connsiteX40" fmla="*/ 8011785 w 9107210"/>
                <a:gd name="connsiteY40" fmla="*/ 5267788 h 6858000"/>
                <a:gd name="connsiteX41" fmla="*/ 8260273 w 9107210"/>
                <a:gd name="connsiteY41" fmla="*/ 5034370 h 6858000"/>
                <a:gd name="connsiteX42" fmla="*/ 8417589 w 9107210"/>
                <a:gd name="connsiteY42" fmla="*/ 4714488 h 6858000"/>
                <a:gd name="connsiteX43" fmla="*/ 8495000 w 9107210"/>
                <a:gd name="connsiteY43" fmla="*/ 4346409 h 6858000"/>
                <a:gd name="connsiteX44" fmla="*/ 8508556 w 9107210"/>
                <a:gd name="connsiteY44" fmla="*/ 3971101 h 6858000"/>
                <a:gd name="connsiteX45" fmla="*/ 8483330 w 9107210"/>
                <a:gd name="connsiteY45" fmla="*/ 3600710 h 6858000"/>
                <a:gd name="connsiteX46" fmla="*/ 8425336 w 9107210"/>
                <a:gd name="connsiteY46" fmla="*/ 3236121 h 6858000"/>
                <a:gd name="connsiteX47" fmla="*/ 8334575 w 9107210"/>
                <a:gd name="connsiteY47" fmla="*/ 2877977 h 6858000"/>
                <a:gd name="connsiteX48" fmla="*/ 8087513 w 9107210"/>
                <a:gd name="connsiteY48" fmla="*/ 2174622 h 6858000"/>
                <a:gd name="connsiteX49" fmla="*/ 7723650 w 9107210"/>
                <a:gd name="connsiteY49" fmla="*/ 1507613 h 6858000"/>
                <a:gd name="connsiteX50" fmla="*/ 7501815 w 9107210"/>
                <a:gd name="connsiteY50" fmla="*/ 1192947 h 6858000"/>
                <a:gd name="connsiteX51" fmla="*/ 7254399 w 9107210"/>
                <a:gd name="connsiteY51" fmla="*/ 894361 h 6858000"/>
                <a:gd name="connsiteX52" fmla="*/ 6689339 w 9107210"/>
                <a:gd name="connsiteY52" fmla="*/ 354046 h 6858000"/>
                <a:gd name="connsiteX53" fmla="*/ 6206651 w 9107210"/>
                <a:gd name="connsiteY53" fmla="*/ 12626 h 6858000"/>
                <a:gd name="connsiteX54" fmla="*/ 1827105 w 9107210"/>
                <a:gd name="connsiteY54" fmla="*/ 0 h 6858000"/>
                <a:gd name="connsiteX55" fmla="*/ 2807607 w 9107210"/>
                <a:gd name="connsiteY55" fmla="*/ 0 h 6858000"/>
                <a:gd name="connsiteX56" fmla="*/ 2667958 w 9107210"/>
                <a:gd name="connsiteY56" fmla="*/ 88235 h 6858000"/>
                <a:gd name="connsiteX57" fmla="*/ 2354723 w 9107210"/>
                <a:gd name="connsiteY57" fmla="*/ 314947 h 6858000"/>
                <a:gd name="connsiteX58" fmla="*/ 2059963 w 9107210"/>
                <a:gd name="connsiteY58" fmla="*/ 561545 h 6858000"/>
                <a:gd name="connsiteX59" fmla="*/ 1780798 w 9107210"/>
                <a:gd name="connsiteY59" fmla="*/ 824425 h 6858000"/>
                <a:gd name="connsiteX60" fmla="*/ 954714 w 9107210"/>
                <a:gd name="connsiteY60" fmla="*/ 2094309 h 6858000"/>
                <a:gd name="connsiteX61" fmla="*/ 732676 w 9107210"/>
                <a:gd name="connsiteY61" fmla="*/ 2813646 h 6858000"/>
                <a:gd name="connsiteX62" fmla="*/ 673867 w 9107210"/>
                <a:gd name="connsiteY62" fmla="*/ 3183989 h 6858000"/>
                <a:gd name="connsiteX63" fmla="*/ 647621 w 9107210"/>
                <a:gd name="connsiteY63" fmla="*/ 3557281 h 6858000"/>
                <a:gd name="connsiteX64" fmla="*/ 653381 w 9107210"/>
                <a:gd name="connsiteY64" fmla="*/ 3931214 h 6858000"/>
                <a:gd name="connsiteX65" fmla="*/ 690428 w 9107210"/>
                <a:gd name="connsiteY65" fmla="*/ 4303719 h 6858000"/>
                <a:gd name="connsiteX66" fmla="*/ 871801 w 9107210"/>
                <a:gd name="connsiteY66" fmla="*/ 5033041 h 6858000"/>
                <a:gd name="connsiteX67" fmla="*/ 1197749 w 9107210"/>
                <a:gd name="connsiteY67" fmla="*/ 5718494 h 6858000"/>
                <a:gd name="connsiteX68" fmla="*/ 1411480 w 9107210"/>
                <a:gd name="connsiteY68" fmla="*/ 6036703 h 6858000"/>
                <a:gd name="connsiteX69" fmla="*/ 1530170 w 9107210"/>
                <a:gd name="connsiteY69" fmla="*/ 6188430 h 6858000"/>
                <a:gd name="connsiteX70" fmla="*/ 1657165 w 9107210"/>
                <a:gd name="connsiteY70" fmla="*/ 6335385 h 6858000"/>
                <a:gd name="connsiteX71" fmla="*/ 1931343 w 9107210"/>
                <a:gd name="connsiteY71" fmla="*/ 6612896 h 6858000"/>
                <a:gd name="connsiteX72" fmla="*/ 2220133 w 9107210"/>
                <a:gd name="connsiteY72" fmla="*/ 6858000 h 6858000"/>
                <a:gd name="connsiteX73" fmla="*/ 1539862 w 9107210"/>
                <a:gd name="connsiteY73" fmla="*/ 6858000 h 6858000"/>
                <a:gd name="connsiteX74" fmla="*/ 1307111 w 9107210"/>
                <a:gd name="connsiteY74" fmla="*/ 6648873 h 6858000"/>
                <a:gd name="connsiteX75" fmla="*/ 750258 w 9107210"/>
                <a:gd name="connsiteY75" fmla="*/ 5987570 h 6858000"/>
                <a:gd name="connsiteX76" fmla="*/ 335382 w 9107210"/>
                <a:gd name="connsiteY76" fmla="*/ 5229279 h 6858000"/>
                <a:gd name="connsiteX77" fmla="*/ 79351 w 9107210"/>
                <a:gd name="connsiteY77" fmla="*/ 4403854 h 6858000"/>
                <a:gd name="connsiteX78" fmla="*/ 16007 w 9107210"/>
                <a:gd name="connsiteY78" fmla="*/ 3975723 h 6858000"/>
                <a:gd name="connsiteX79" fmla="*/ 871 w 9107210"/>
                <a:gd name="connsiteY79" fmla="*/ 3543362 h 6858000"/>
                <a:gd name="connsiteX80" fmla="*/ 32519 w 9107210"/>
                <a:gd name="connsiteY80" fmla="*/ 3112085 h 6858000"/>
                <a:gd name="connsiteX81" fmla="*/ 108502 w 9107210"/>
                <a:gd name="connsiteY81" fmla="*/ 2686511 h 6858000"/>
                <a:gd name="connsiteX82" fmla="*/ 378239 w 9107210"/>
                <a:gd name="connsiteY82" fmla="*/ 1865955 h 6858000"/>
                <a:gd name="connsiteX83" fmla="*/ 1343701 w 9107210"/>
                <a:gd name="connsiteY83" fmla="*/ 431508 h 6858000"/>
                <a:gd name="connsiteX84" fmla="*/ 1661853 w 9107210"/>
                <a:gd name="connsiteY84" fmla="*/ 13026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9107210" h="6858000">
                  <a:moveTo>
                    <a:pt x="6184722" y="0"/>
                  </a:moveTo>
                  <a:lnTo>
                    <a:pt x="6985680" y="0"/>
                  </a:lnTo>
                  <a:lnTo>
                    <a:pt x="7324323" y="247136"/>
                  </a:lnTo>
                  <a:cubicBezTo>
                    <a:pt x="7437502" y="336500"/>
                    <a:pt x="7547171" y="430254"/>
                    <a:pt x="7652712" y="528495"/>
                  </a:cubicBezTo>
                  <a:cubicBezTo>
                    <a:pt x="7863743" y="724929"/>
                    <a:pt x="8060097" y="937593"/>
                    <a:pt x="8236677" y="1166289"/>
                  </a:cubicBezTo>
                  <a:cubicBezTo>
                    <a:pt x="8413818" y="1394594"/>
                    <a:pt x="8570168" y="1639471"/>
                    <a:pt x="8704298" y="1897038"/>
                  </a:cubicBezTo>
                  <a:cubicBezTo>
                    <a:pt x="8770803" y="2026141"/>
                    <a:pt x="8830836" y="2158786"/>
                    <a:pt x="8885160" y="2294087"/>
                  </a:cubicBezTo>
                  <a:cubicBezTo>
                    <a:pt x="8898360" y="2328071"/>
                    <a:pt x="8912169" y="2361810"/>
                    <a:pt x="8924247" y="2396286"/>
                  </a:cubicBezTo>
                  <a:lnTo>
                    <a:pt x="8960022" y="2499767"/>
                  </a:lnTo>
                  <a:lnTo>
                    <a:pt x="8991720" y="2604671"/>
                  </a:lnTo>
                  <a:cubicBezTo>
                    <a:pt x="9002116" y="2639690"/>
                    <a:pt x="9010474" y="2675346"/>
                    <a:pt x="9019646" y="2710708"/>
                  </a:cubicBezTo>
                  <a:cubicBezTo>
                    <a:pt x="9089055" y="2995079"/>
                    <a:pt x="9113620" y="3289927"/>
                    <a:pt x="9105822" y="3582266"/>
                  </a:cubicBezTo>
                  <a:cubicBezTo>
                    <a:pt x="9101796" y="3728484"/>
                    <a:pt x="9085744" y="3874458"/>
                    <a:pt x="9057716" y="4017873"/>
                  </a:cubicBezTo>
                  <a:cubicBezTo>
                    <a:pt x="9029534" y="4161336"/>
                    <a:pt x="8990497" y="4302046"/>
                    <a:pt x="8945600" y="4439659"/>
                  </a:cubicBezTo>
                  <a:cubicBezTo>
                    <a:pt x="8900857" y="4577566"/>
                    <a:pt x="8852901" y="4711784"/>
                    <a:pt x="8796080" y="4847428"/>
                  </a:cubicBezTo>
                  <a:cubicBezTo>
                    <a:pt x="8767695" y="4915152"/>
                    <a:pt x="8737016" y="4982926"/>
                    <a:pt x="8702056" y="5050108"/>
                  </a:cubicBezTo>
                  <a:cubicBezTo>
                    <a:pt x="8666485" y="5116997"/>
                    <a:pt x="8627347" y="5183687"/>
                    <a:pt x="8581125" y="5247525"/>
                  </a:cubicBezTo>
                  <a:cubicBezTo>
                    <a:pt x="8535565" y="5311660"/>
                    <a:pt x="8483534" y="5373185"/>
                    <a:pt x="8426254" y="5429647"/>
                  </a:cubicBezTo>
                  <a:cubicBezTo>
                    <a:pt x="8397512" y="5457779"/>
                    <a:pt x="8367801" y="5484879"/>
                    <a:pt x="8337174" y="5510552"/>
                  </a:cubicBezTo>
                  <a:cubicBezTo>
                    <a:pt x="8306444" y="5536077"/>
                    <a:pt x="8274899" y="5560029"/>
                    <a:pt x="8243200" y="5582948"/>
                  </a:cubicBezTo>
                  <a:cubicBezTo>
                    <a:pt x="8115543" y="5674574"/>
                    <a:pt x="7986203" y="5743233"/>
                    <a:pt x="7868330" y="5811104"/>
                  </a:cubicBezTo>
                  <a:cubicBezTo>
                    <a:pt x="7749844" y="5878385"/>
                    <a:pt x="7640685" y="5945126"/>
                    <a:pt x="7538916" y="6018899"/>
                  </a:cubicBezTo>
                  <a:cubicBezTo>
                    <a:pt x="7487749" y="6055392"/>
                    <a:pt x="7438777" y="6093950"/>
                    <a:pt x="7391280" y="6134132"/>
                  </a:cubicBezTo>
                  <a:cubicBezTo>
                    <a:pt x="7343427" y="6173921"/>
                    <a:pt x="7297511" y="6215922"/>
                    <a:pt x="7252511" y="6259105"/>
                  </a:cubicBezTo>
                  <a:cubicBezTo>
                    <a:pt x="7229784" y="6280990"/>
                    <a:pt x="7208635" y="6302433"/>
                    <a:pt x="7185601" y="6325894"/>
                  </a:cubicBezTo>
                  <a:lnTo>
                    <a:pt x="7116651" y="6397010"/>
                  </a:lnTo>
                  <a:lnTo>
                    <a:pt x="6978545" y="6541607"/>
                  </a:lnTo>
                  <a:cubicBezTo>
                    <a:pt x="6885693" y="6638397"/>
                    <a:pt x="6789885" y="6734943"/>
                    <a:pt x="6693009" y="6832716"/>
                  </a:cubicBezTo>
                  <a:lnTo>
                    <a:pt x="6667488" y="6858000"/>
                  </a:lnTo>
                  <a:lnTo>
                    <a:pt x="6056793" y="6858000"/>
                  </a:lnTo>
                  <a:lnTo>
                    <a:pt x="6077345" y="6835420"/>
                  </a:lnTo>
                  <a:cubicBezTo>
                    <a:pt x="6121427" y="6785747"/>
                    <a:pt x="6164948" y="6735090"/>
                    <a:pt x="6208519" y="6683989"/>
                  </a:cubicBezTo>
                  <a:lnTo>
                    <a:pt x="6340001" y="6529852"/>
                  </a:lnTo>
                  <a:cubicBezTo>
                    <a:pt x="6428315" y="6426667"/>
                    <a:pt x="6516733" y="6321417"/>
                    <a:pt x="6611419" y="6219317"/>
                  </a:cubicBezTo>
                  <a:cubicBezTo>
                    <a:pt x="6658864" y="6168363"/>
                    <a:pt x="6707584" y="6117950"/>
                    <a:pt x="6757678" y="6068228"/>
                  </a:cubicBezTo>
                  <a:lnTo>
                    <a:pt x="6833713" y="5994061"/>
                  </a:lnTo>
                  <a:cubicBezTo>
                    <a:pt x="6859346" y="5969422"/>
                    <a:pt x="6887579" y="5943404"/>
                    <a:pt x="6915148" y="5918812"/>
                  </a:cubicBezTo>
                  <a:cubicBezTo>
                    <a:pt x="7026295" y="5819219"/>
                    <a:pt x="7148602" y="5729117"/>
                    <a:pt x="7276311" y="5650229"/>
                  </a:cubicBezTo>
                  <a:cubicBezTo>
                    <a:pt x="7403918" y="5571046"/>
                    <a:pt x="7537794" y="5505190"/>
                    <a:pt x="7664942" y="5445681"/>
                  </a:cubicBezTo>
                  <a:cubicBezTo>
                    <a:pt x="7728491" y="5416024"/>
                    <a:pt x="7790410" y="5387449"/>
                    <a:pt x="7848505" y="5358333"/>
                  </a:cubicBezTo>
                  <a:cubicBezTo>
                    <a:pt x="7906805" y="5329315"/>
                    <a:pt x="7961843" y="5300101"/>
                    <a:pt x="8011785" y="5267788"/>
                  </a:cubicBezTo>
                  <a:cubicBezTo>
                    <a:pt x="8112281" y="5203950"/>
                    <a:pt x="8193615" y="5128111"/>
                    <a:pt x="8260273" y="5034370"/>
                  </a:cubicBezTo>
                  <a:cubicBezTo>
                    <a:pt x="8326370" y="4940776"/>
                    <a:pt x="8378657" y="4831640"/>
                    <a:pt x="8417589" y="4714488"/>
                  </a:cubicBezTo>
                  <a:cubicBezTo>
                    <a:pt x="8456372" y="4597485"/>
                    <a:pt x="8481140" y="4471332"/>
                    <a:pt x="8495000" y="4346409"/>
                  </a:cubicBezTo>
                  <a:cubicBezTo>
                    <a:pt x="8508404" y="4221044"/>
                    <a:pt x="8511359" y="4095482"/>
                    <a:pt x="8508556" y="3971101"/>
                  </a:cubicBezTo>
                  <a:cubicBezTo>
                    <a:pt x="8504530" y="3846571"/>
                    <a:pt x="8495663" y="3723222"/>
                    <a:pt x="8483330" y="3600710"/>
                  </a:cubicBezTo>
                  <a:cubicBezTo>
                    <a:pt x="8470793" y="3478148"/>
                    <a:pt x="8451888" y="3356421"/>
                    <a:pt x="8425336" y="3236121"/>
                  </a:cubicBezTo>
                  <a:cubicBezTo>
                    <a:pt x="8399091" y="3115774"/>
                    <a:pt x="8367801" y="2996655"/>
                    <a:pt x="8334575" y="2877977"/>
                  </a:cubicBezTo>
                  <a:cubicBezTo>
                    <a:pt x="8268222" y="2640772"/>
                    <a:pt x="8190100" y="2404057"/>
                    <a:pt x="8087513" y="2174622"/>
                  </a:cubicBezTo>
                  <a:cubicBezTo>
                    <a:pt x="7985081" y="1945237"/>
                    <a:pt x="7863233" y="1721900"/>
                    <a:pt x="7723650" y="1507613"/>
                  </a:cubicBezTo>
                  <a:cubicBezTo>
                    <a:pt x="7653527" y="1400692"/>
                    <a:pt x="7579684" y="1295589"/>
                    <a:pt x="7501815" y="1192947"/>
                  </a:cubicBezTo>
                  <a:cubicBezTo>
                    <a:pt x="7423844" y="1090353"/>
                    <a:pt x="7340778" y="991103"/>
                    <a:pt x="7254399" y="894361"/>
                  </a:cubicBezTo>
                  <a:cubicBezTo>
                    <a:pt x="7082047" y="700485"/>
                    <a:pt x="6893083" y="519052"/>
                    <a:pt x="6689339" y="354046"/>
                  </a:cubicBezTo>
                  <a:cubicBezTo>
                    <a:pt x="6536914" y="229775"/>
                    <a:pt x="6375602" y="115325"/>
                    <a:pt x="6206651" y="12626"/>
                  </a:cubicBezTo>
                  <a:close/>
                  <a:moveTo>
                    <a:pt x="1827105" y="0"/>
                  </a:moveTo>
                  <a:lnTo>
                    <a:pt x="2807607" y="0"/>
                  </a:lnTo>
                  <a:lnTo>
                    <a:pt x="2667958" y="88235"/>
                  </a:lnTo>
                  <a:cubicBezTo>
                    <a:pt x="2560098" y="159777"/>
                    <a:pt x="2455754" y="235690"/>
                    <a:pt x="2354723" y="314947"/>
                  </a:cubicBezTo>
                  <a:cubicBezTo>
                    <a:pt x="2253464" y="394030"/>
                    <a:pt x="2156943" y="478181"/>
                    <a:pt x="2059963" y="561545"/>
                  </a:cubicBezTo>
                  <a:cubicBezTo>
                    <a:pt x="1962831" y="644811"/>
                    <a:pt x="1868297" y="731322"/>
                    <a:pt x="1780798" y="824425"/>
                  </a:cubicBezTo>
                  <a:cubicBezTo>
                    <a:pt x="1429010" y="1195013"/>
                    <a:pt x="1148011" y="1628455"/>
                    <a:pt x="954714" y="2094309"/>
                  </a:cubicBezTo>
                  <a:cubicBezTo>
                    <a:pt x="857938" y="2327186"/>
                    <a:pt x="783229" y="2568326"/>
                    <a:pt x="732676" y="2813646"/>
                  </a:cubicBezTo>
                  <a:cubicBezTo>
                    <a:pt x="707552" y="2936307"/>
                    <a:pt x="688085" y="3059952"/>
                    <a:pt x="673867" y="3183989"/>
                  </a:cubicBezTo>
                  <a:cubicBezTo>
                    <a:pt x="660056" y="3308075"/>
                    <a:pt x="651341" y="3432605"/>
                    <a:pt x="647621" y="3557281"/>
                  </a:cubicBezTo>
                  <a:cubicBezTo>
                    <a:pt x="644411" y="3681958"/>
                    <a:pt x="645329" y="3806733"/>
                    <a:pt x="653381" y="3931214"/>
                  </a:cubicBezTo>
                  <a:cubicBezTo>
                    <a:pt x="659852" y="4055792"/>
                    <a:pt x="672949" y="4179977"/>
                    <a:pt x="690428" y="4303719"/>
                  </a:cubicBezTo>
                  <a:cubicBezTo>
                    <a:pt x="726408" y="4551057"/>
                    <a:pt x="786440" y="4795835"/>
                    <a:pt x="871801" y="5033041"/>
                  </a:cubicBezTo>
                  <a:cubicBezTo>
                    <a:pt x="957007" y="5270247"/>
                    <a:pt x="1065962" y="5500322"/>
                    <a:pt x="1197749" y="5718494"/>
                  </a:cubicBezTo>
                  <a:cubicBezTo>
                    <a:pt x="1263846" y="5827433"/>
                    <a:pt x="1334937" y="5933813"/>
                    <a:pt x="1411480" y="6036703"/>
                  </a:cubicBezTo>
                  <a:cubicBezTo>
                    <a:pt x="1449548" y="6088295"/>
                    <a:pt x="1489451" y="6138609"/>
                    <a:pt x="1530170" y="6188430"/>
                  </a:cubicBezTo>
                  <a:cubicBezTo>
                    <a:pt x="1571447" y="6238055"/>
                    <a:pt x="1613644" y="6287336"/>
                    <a:pt x="1657165" y="6335385"/>
                  </a:cubicBezTo>
                  <a:cubicBezTo>
                    <a:pt x="1744079" y="6431708"/>
                    <a:pt x="1835644" y="6524282"/>
                    <a:pt x="1931343" y="6612896"/>
                  </a:cubicBezTo>
                  <a:lnTo>
                    <a:pt x="2220133" y="6858000"/>
                  </a:lnTo>
                  <a:lnTo>
                    <a:pt x="1539862" y="6858000"/>
                  </a:lnTo>
                  <a:lnTo>
                    <a:pt x="1307111" y="6648873"/>
                  </a:lnTo>
                  <a:cubicBezTo>
                    <a:pt x="1101839" y="6448063"/>
                    <a:pt x="913180" y="6225465"/>
                    <a:pt x="750258" y="5987570"/>
                  </a:cubicBezTo>
                  <a:cubicBezTo>
                    <a:pt x="587232" y="5749281"/>
                    <a:pt x="448261" y="5494813"/>
                    <a:pt x="335382" y="5229279"/>
                  </a:cubicBezTo>
                  <a:cubicBezTo>
                    <a:pt x="222298" y="4963793"/>
                    <a:pt x="137040" y="4686652"/>
                    <a:pt x="79351" y="4403854"/>
                  </a:cubicBezTo>
                  <a:cubicBezTo>
                    <a:pt x="50150" y="4262456"/>
                    <a:pt x="29767" y="4119385"/>
                    <a:pt x="16007" y="3975723"/>
                  </a:cubicBezTo>
                  <a:cubicBezTo>
                    <a:pt x="3930" y="3831964"/>
                    <a:pt x="-2441" y="3687614"/>
                    <a:pt x="871" y="3543362"/>
                  </a:cubicBezTo>
                  <a:cubicBezTo>
                    <a:pt x="3522" y="3399160"/>
                    <a:pt x="14172" y="3255105"/>
                    <a:pt x="32519" y="3112085"/>
                  </a:cubicBezTo>
                  <a:cubicBezTo>
                    <a:pt x="50508" y="2969014"/>
                    <a:pt x="76090" y="2826925"/>
                    <a:pt x="108502" y="2686511"/>
                  </a:cubicBezTo>
                  <a:cubicBezTo>
                    <a:pt x="173019" y="2405533"/>
                    <a:pt x="263474" y="2130703"/>
                    <a:pt x="378239" y="1865955"/>
                  </a:cubicBezTo>
                  <a:cubicBezTo>
                    <a:pt x="607922" y="1336607"/>
                    <a:pt x="935706" y="848228"/>
                    <a:pt x="1343701" y="431508"/>
                  </a:cubicBezTo>
                  <a:cubicBezTo>
                    <a:pt x="1446133" y="327783"/>
                    <a:pt x="1550910" y="225926"/>
                    <a:pt x="1661853" y="13026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7" name="Freeform: Shape 15">
              <a:extLst>
                <a:ext uri="{FF2B5EF4-FFF2-40B4-BE49-F238E27FC236}">
                  <a16:creationId xmlns:a16="http://schemas.microsoft.com/office/drawing/2014/main" id="{6A0C77B5-3FAA-4D4F-9555-89D7516088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3402" y="3985"/>
              <a:ext cx="9767847" cy="6858000"/>
            </a:xfrm>
            <a:custGeom>
              <a:avLst/>
              <a:gdLst>
                <a:gd name="connsiteX0" fmla="*/ 7145704 w 9767847"/>
                <a:gd name="connsiteY0" fmla="*/ 0 h 6858000"/>
                <a:gd name="connsiteX1" fmla="*/ 7875738 w 9767847"/>
                <a:gd name="connsiteY1" fmla="*/ 0 h 6858000"/>
                <a:gd name="connsiteX2" fmla="*/ 7990553 w 9767847"/>
                <a:gd name="connsiteY2" fmla="*/ 85415 h 6858000"/>
                <a:gd name="connsiteX3" fmla="*/ 9767847 w 9767847"/>
                <a:gd name="connsiteY3" fmla="*/ 3653129 h 6858000"/>
                <a:gd name="connsiteX4" fmla="*/ 8652597 w 9767847"/>
                <a:gd name="connsiteY4" fmla="*/ 6594103 h 6858000"/>
                <a:gd name="connsiteX5" fmla="*/ 8399240 w 9767847"/>
                <a:gd name="connsiteY5" fmla="*/ 6858000 h 6858000"/>
                <a:gd name="connsiteX6" fmla="*/ 6766926 w 9767847"/>
                <a:gd name="connsiteY6" fmla="*/ 6858000 h 6858000"/>
                <a:gd name="connsiteX7" fmla="*/ 6804586 w 9767847"/>
                <a:gd name="connsiteY7" fmla="*/ 6821201 h 6858000"/>
                <a:gd name="connsiteX8" fmla="*/ 6881735 w 9767847"/>
                <a:gd name="connsiteY8" fmla="*/ 6745295 h 6858000"/>
                <a:gd name="connsiteX9" fmla="*/ 6958883 w 9767847"/>
                <a:gd name="connsiteY9" fmla="*/ 6668920 h 6858000"/>
                <a:gd name="connsiteX10" fmla="*/ 7267925 w 9767847"/>
                <a:gd name="connsiteY10" fmla="*/ 6359792 h 6858000"/>
                <a:gd name="connsiteX11" fmla="*/ 7424360 w 9767847"/>
                <a:gd name="connsiteY11" fmla="*/ 6204783 h 6858000"/>
                <a:gd name="connsiteX12" fmla="*/ 7504938 w 9767847"/>
                <a:gd name="connsiteY12" fmla="*/ 6126806 h 6858000"/>
                <a:gd name="connsiteX13" fmla="*/ 7546396 w 9767847"/>
                <a:gd name="connsiteY13" fmla="*/ 6087795 h 6858000"/>
                <a:gd name="connsiteX14" fmla="*/ 7588002 w 9767847"/>
                <a:gd name="connsiteY14" fmla="*/ 6049630 h 6858000"/>
                <a:gd name="connsiteX15" fmla="*/ 7631000 w 9767847"/>
                <a:gd name="connsiteY15" fmla="*/ 6010807 h 6858000"/>
                <a:gd name="connsiteX16" fmla="*/ 7675440 w 9767847"/>
                <a:gd name="connsiteY16" fmla="*/ 5972407 h 6858000"/>
                <a:gd name="connsiteX17" fmla="*/ 7720626 w 9767847"/>
                <a:gd name="connsiteY17" fmla="*/ 5934949 h 6858000"/>
                <a:gd name="connsiteX18" fmla="*/ 7766458 w 9767847"/>
                <a:gd name="connsiteY18" fmla="*/ 5898432 h 6858000"/>
                <a:gd name="connsiteX19" fmla="*/ 7955254 w 9767847"/>
                <a:gd name="connsiteY19" fmla="*/ 5760926 h 6858000"/>
                <a:gd name="connsiteX20" fmla="*/ 8352678 w 9767847"/>
                <a:gd name="connsiteY20" fmla="*/ 5521728 h 6858000"/>
                <a:gd name="connsiteX21" fmla="*/ 8451350 w 9767847"/>
                <a:gd name="connsiteY21" fmla="*/ 5469352 h 6858000"/>
                <a:gd name="connsiteX22" fmla="*/ 8548532 w 9767847"/>
                <a:gd name="connsiteY22" fmla="*/ 5417493 h 6858000"/>
                <a:gd name="connsiteX23" fmla="*/ 8729473 w 9767847"/>
                <a:gd name="connsiteY23" fmla="*/ 5314059 h 6858000"/>
                <a:gd name="connsiteX24" fmla="*/ 8770781 w 9767847"/>
                <a:gd name="connsiteY24" fmla="*/ 5287330 h 6858000"/>
                <a:gd name="connsiteX25" fmla="*/ 8790964 w 9767847"/>
                <a:gd name="connsiteY25" fmla="*/ 5273590 h 6858000"/>
                <a:gd name="connsiteX26" fmla="*/ 8810499 w 9767847"/>
                <a:gd name="connsiteY26" fmla="*/ 5259801 h 6858000"/>
                <a:gd name="connsiteX27" fmla="*/ 8883571 w 9767847"/>
                <a:gd name="connsiteY27" fmla="*/ 5202577 h 6858000"/>
                <a:gd name="connsiteX28" fmla="*/ 9006651 w 9767847"/>
                <a:gd name="connsiteY28" fmla="*/ 5074625 h 6858000"/>
                <a:gd name="connsiteX29" fmla="*/ 9033494 w 9767847"/>
                <a:gd name="connsiteY29" fmla="*/ 5038203 h 6858000"/>
                <a:gd name="connsiteX30" fmla="*/ 9040305 w 9767847"/>
                <a:gd name="connsiteY30" fmla="*/ 5028649 h 6858000"/>
                <a:gd name="connsiteX31" fmla="*/ 9046568 w 9767847"/>
                <a:gd name="connsiteY31" fmla="*/ 5019379 h 6858000"/>
                <a:gd name="connsiteX32" fmla="*/ 9058846 w 9767847"/>
                <a:gd name="connsiteY32" fmla="*/ 5000743 h 6858000"/>
                <a:gd name="connsiteX33" fmla="*/ 9104529 w 9767847"/>
                <a:gd name="connsiteY33" fmla="*/ 4922203 h 6858000"/>
                <a:gd name="connsiteX34" fmla="*/ 9181081 w 9767847"/>
                <a:gd name="connsiteY34" fmla="*/ 4748792 h 6858000"/>
                <a:gd name="connsiteX35" fmla="*/ 9240731 w 9767847"/>
                <a:gd name="connsiteY35" fmla="*/ 4561970 h 6858000"/>
                <a:gd name="connsiteX36" fmla="*/ 9265388 w 9767847"/>
                <a:gd name="connsiteY36" fmla="*/ 4465171 h 6858000"/>
                <a:gd name="connsiteX37" fmla="*/ 9276571 w 9767847"/>
                <a:gd name="connsiteY37" fmla="*/ 4416041 h 6858000"/>
                <a:gd name="connsiteX38" fmla="*/ 9281841 w 9767847"/>
                <a:gd name="connsiteY38" fmla="*/ 4391477 h 6858000"/>
                <a:gd name="connsiteX39" fmla="*/ 9286513 w 9767847"/>
                <a:gd name="connsiteY39" fmla="*/ 4368936 h 6858000"/>
                <a:gd name="connsiteX40" fmla="*/ 9296754 w 9767847"/>
                <a:gd name="connsiteY40" fmla="*/ 4316136 h 6858000"/>
                <a:gd name="connsiteX41" fmla="*/ 9301029 w 9767847"/>
                <a:gd name="connsiteY41" fmla="*/ 4293172 h 6858000"/>
                <a:gd name="connsiteX42" fmla="*/ 9302818 w 9767847"/>
                <a:gd name="connsiteY42" fmla="*/ 4282679 h 6858000"/>
                <a:gd name="connsiteX43" fmla="*/ 9304658 w 9767847"/>
                <a:gd name="connsiteY43" fmla="*/ 4270914 h 6858000"/>
                <a:gd name="connsiteX44" fmla="*/ 9312810 w 9767847"/>
                <a:gd name="connsiteY44" fmla="*/ 4220043 h 6858000"/>
                <a:gd name="connsiteX45" fmla="*/ 9316887 w 9767847"/>
                <a:gd name="connsiteY45" fmla="*/ 4194584 h 6858000"/>
                <a:gd name="connsiteX46" fmla="*/ 9318923 w 9767847"/>
                <a:gd name="connsiteY46" fmla="*/ 4181878 h 6858000"/>
                <a:gd name="connsiteX47" fmla="*/ 9320515 w 9767847"/>
                <a:gd name="connsiteY47" fmla="*/ 4168984 h 6858000"/>
                <a:gd name="connsiteX48" fmla="*/ 9332445 w 9767847"/>
                <a:gd name="connsiteY48" fmla="*/ 4069079 h 6858000"/>
                <a:gd name="connsiteX49" fmla="*/ 9336173 w 9767847"/>
                <a:gd name="connsiteY49" fmla="*/ 4022774 h 6858000"/>
                <a:gd name="connsiteX50" fmla="*/ 9340199 w 9767847"/>
                <a:gd name="connsiteY50" fmla="*/ 3969269 h 6858000"/>
                <a:gd name="connsiteX51" fmla="*/ 9347557 w 9767847"/>
                <a:gd name="connsiteY51" fmla="*/ 3770070 h 6858000"/>
                <a:gd name="connsiteX52" fmla="*/ 9346364 w 9767847"/>
                <a:gd name="connsiteY52" fmla="*/ 3669036 h 6858000"/>
                <a:gd name="connsiteX53" fmla="*/ 9344921 w 9767847"/>
                <a:gd name="connsiteY53" fmla="*/ 3619341 h 6858000"/>
                <a:gd name="connsiteX54" fmla="*/ 9344524 w 9767847"/>
                <a:gd name="connsiteY54" fmla="*/ 3607624 h 6858000"/>
                <a:gd name="connsiteX55" fmla="*/ 9343728 w 9767847"/>
                <a:gd name="connsiteY55" fmla="*/ 3594872 h 6858000"/>
                <a:gd name="connsiteX56" fmla="*/ 9342188 w 9767847"/>
                <a:gd name="connsiteY56" fmla="*/ 3569366 h 6858000"/>
                <a:gd name="connsiteX57" fmla="*/ 9339056 w 9767847"/>
                <a:gd name="connsiteY57" fmla="*/ 3518354 h 6858000"/>
                <a:gd name="connsiteX58" fmla="*/ 9334334 w 9767847"/>
                <a:gd name="connsiteY58" fmla="*/ 3467155 h 6858000"/>
                <a:gd name="connsiteX59" fmla="*/ 9329363 w 9767847"/>
                <a:gd name="connsiteY59" fmla="*/ 3415908 h 6858000"/>
                <a:gd name="connsiteX60" fmla="*/ 9328319 w 9767847"/>
                <a:gd name="connsiteY60" fmla="*/ 3404755 h 6858000"/>
                <a:gd name="connsiteX61" fmla="*/ 9327177 w 9767847"/>
                <a:gd name="connsiteY61" fmla="*/ 3394214 h 6858000"/>
                <a:gd name="connsiteX62" fmla="*/ 9324293 w 9767847"/>
                <a:gd name="connsiteY62" fmla="*/ 3370872 h 6858000"/>
                <a:gd name="connsiteX63" fmla="*/ 9320763 w 9767847"/>
                <a:gd name="connsiteY63" fmla="*/ 3344427 h 6858000"/>
                <a:gd name="connsiteX64" fmla="*/ 9317184 w 9767847"/>
                <a:gd name="connsiteY64" fmla="*/ 3315343 h 6858000"/>
                <a:gd name="connsiteX65" fmla="*/ 9311021 w 9767847"/>
                <a:gd name="connsiteY65" fmla="*/ 3270309 h 6858000"/>
                <a:gd name="connsiteX66" fmla="*/ 9302719 w 9767847"/>
                <a:gd name="connsiteY66" fmla="*/ 3219815 h 6858000"/>
                <a:gd name="connsiteX67" fmla="*/ 9293970 w 9767847"/>
                <a:gd name="connsiteY67" fmla="*/ 3169887 h 6858000"/>
                <a:gd name="connsiteX68" fmla="*/ 9252065 w 9767847"/>
                <a:gd name="connsiteY68" fmla="*/ 2971205 h 6858000"/>
                <a:gd name="connsiteX69" fmla="*/ 9227211 w 9767847"/>
                <a:gd name="connsiteY69" fmla="*/ 2872571 h 6858000"/>
                <a:gd name="connsiteX70" fmla="*/ 9220699 w 9767847"/>
                <a:gd name="connsiteY70" fmla="*/ 2848524 h 6858000"/>
                <a:gd name="connsiteX71" fmla="*/ 9213740 w 9767847"/>
                <a:gd name="connsiteY71" fmla="*/ 2824289 h 6858000"/>
                <a:gd name="connsiteX72" fmla="*/ 9199374 w 9767847"/>
                <a:gd name="connsiteY72" fmla="*/ 2775536 h 6858000"/>
                <a:gd name="connsiteX73" fmla="*/ 9061829 w 9767847"/>
                <a:gd name="connsiteY73" fmla="*/ 2389515 h 6858000"/>
                <a:gd name="connsiteX74" fmla="*/ 8978865 w 9767847"/>
                <a:gd name="connsiteY74" fmla="*/ 2200953 h 6858000"/>
                <a:gd name="connsiteX75" fmla="*/ 8956694 w 9767847"/>
                <a:gd name="connsiteY75" fmla="*/ 2154317 h 6858000"/>
                <a:gd name="connsiteX76" fmla="*/ 8934176 w 9767847"/>
                <a:gd name="connsiteY76" fmla="*/ 2108012 h 6858000"/>
                <a:gd name="connsiteX77" fmla="*/ 8887151 w 9767847"/>
                <a:gd name="connsiteY77" fmla="*/ 2015448 h 6858000"/>
                <a:gd name="connsiteX78" fmla="*/ 8787533 w 9767847"/>
                <a:gd name="connsiteY78" fmla="*/ 1832625 h 6858000"/>
                <a:gd name="connsiteX79" fmla="*/ 8761485 w 9767847"/>
                <a:gd name="connsiteY79" fmla="*/ 1787496 h 6858000"/>
                <a:gd name="connsiteX80" fmla="*/ 8734791 w 9767847"/>
                <a:gd name="connsiteY80" fmla="*/ 1741991 h 6858000"/>
                <a:gd name="connsiteX81" fmla="*/ 8680808 w 9767847"/>
                <a:gd name="connsiteY81" fmla="*/ 1652910 h 6858000"/>
                <a:gd name="connsiteX82" fmla="*/ 8567024 w 9767847"/>
                <a:gd name="connsiteY82" fmla="*/ 1477004 h 6858000"/>
                <a:gd name="connsiteX83" fmla="*/ 8537446 w 9767847"/>
                <a:gd name="connsiteY83" fmla="*/ 1433428 h 6858000"/>
                <a:gd name="connsiteX84" fmla="*/ 8507423 w 9767847"/>
                <a:gd name="connsiteY84" fmla="*/ 1389994 h 6858000"/>
                <a:gd name="connsiteX85" fmla="*/ 8446529 w 9767847"/>
                <a:gd name="connsiteY85" fmla="*/ 1304393 h 6858000"/>
                <a:gd name="connsiteX86" fmla="*/ 8319224 w 9767847"/>
                <a:gd name="connsiteY86" fmla="*/ 1135124 h 6858000"/>
                <a:gd name="connsiteX87" fmla="*/ 8286366 w 9767847"/>
                <a:gd name="connsiteY87" fmla="*/ 1093148 h 6858000"/>
                <a:gd name="connsiteX88" fmla="*/ 8270161 w 9767847"/>
                <a:gd name="connsiteY88" fmla="*/ 1072538 h 6858000"/>
                <a:gd name="connsiteX89" fmla="*/ 8253856 w 9767847"/>
                <a:gd name="connsiteY89" fmla="*/ 1052254 h 6858000"/>
                <a:gd name="connsiteX90" fmla="*/ 8186352 w 9767847"/>
                <a:gd name="connsiteY90" fmla="*/ 970373 h 6858000"/>
                <a:gd name="connsiteX91" fmla="*/ 8046768 w 9767847"/>
                <a:gd name="connsiteY91" fmla="*/ 809527 h 6858000"/>
                <a:gd name="connsiteX92" fmla="*/ 8010927 w 9767847"/>
                <a:gd name="connsiteY92" fmla="*/ 769951 h 6858000"/>
                <a:gd name="connsiteX93" fmla="*/ 7974788 w 9767847"/>
                <a:gd name="connsiteY93" fmla="*/ 730751 h 6858000"/>
                <a:gd name="connsiteX94" fmla="*/ 7901070 w 9767847"/>
                <a:gd name="connsiteY94" fmla="*/ 652823 h 6858000"/>
                <a:gd name="connsiteX95" fmla="*/ 7750054 w 9767847"/>
                <a:gd name="connsiteY95" fmla="*/ 501106 h 6858000"/>
                <a:gd name="connsiteX96" fmla="*/ 7592277 w 9767847"/>
                <a:gd name="connsiteY96" fmla="*/ 355319 h 6858000"/>
                <a:gd name="connsiteX97" fmla="*/ 7257734 w 9767847"/>
                <a:gd name="connsiteY97" fmla="*/ 81062 h 6858000"/>
                <a:gd name="connsiteX98" fmla="*/ 1892109 w 9767847"/>
                <a:gd name="connsiteY98" fmla="*/ 0 h 6858000"/>
                <a:gd name="connsiteX99" fmla="*/ 2298402 w 9767847"/>
                <a:gd name="connsiteY99" fmla="*/ 0 h 6858000"/>
                <a:gd name="connsiteX100" fmla="*/ 2135542 w 9767847"/>
                <a:gd name="connsiteY100" fmla="*/ 121879 h 6858000"/>
                <a:gd name="connsiteX101" fmla="*/ 1969576 w 9767847"/>
                <a:gd name="connsiteY101" fmla="*/ 259084 h 6858000"/>
                <a:gd name="connsiteX102" fmla="*/ 1659938 w 9767847"/>
                <a:gd name="connsiteY102" fmla="*/ 553953 h 6858000"/>
                <a:gd name="connsiteX103" fmla="*/ 729383 w 9767847"/>
                <a:gd name="connsiteY103" fmla="*/ 1940578 h 6858000"/>
                <a:gd name="connsiteX104" fmla="*/ 578465 w 9767847"/>
                <a:gd name="connsiteY104" fmla="*/ 2324905 h 6858000"/>
                <a:gd name="connsiteX105" fmla="*/ 465080 w 9767847"/>
                <a:gd name="connsiteY105" fmla="*/ 2718973 h 6858000"/>
                <a:gd name="connsiteX106" fmla="*/ 423820 w 9767847"/>
                <a:gd name="connsiteY106" fmla="*/ 2919535 h 6858000"/>
                <a:gd name="connsiteX107" fmla="*/ 392355 w 9767847"/>
                <a:gd name="connsiteY107" fmla="*/ 3122169 h 6858000"/>
                <a:gd name="connsiteX108" fmla="*/ 358801 w 9767847"/>
                <a:gd name="connsiteY108" fmla="*/ 3531013 h 6858000"/>
                <a:gd name="connsiteX109" fmla="*/ 410350 w 9767847"/>
                <a:gd name="connsiteY109" fmla="*/ 4352324 h 6858000"/>
                <a:gd name="connsiteX110" fmla="*/ 449022 w 9767847"/>
                <a:gd name="connsiteY110" fmla="*/ 4555147 h 6858000"/>
                <a:gd name="connsiteX111" fmla="*/ 498882 w 9767847"/>
                <a:gd name="connsiteY111" fmla="*/ 4756463 h 6858000"/>
                <a:gd name="connsiteX112" fmla="*/ 559775 w 9767847"/>
                <a:gd name="connsiteY112" fmla="*/ 4955755 h 6858000"/>
                <a:gd name="connsiteX113" fmla="*/ 631406 w 9767847"/>
                <a:gd name="connsiteY113" fmla="*/ 5152084 h 6858000"/>
                <a:gd name="connsiteX114" fmla="*/ 1023461 w 9767847"/>
                <a:gd name="connsiteY114" fmla="*/ 5898055 h 6858000"/>
                <a:gd name="connsiteX115" fmla="*/ 1575880 w 9767847"/>
                <a:gd name="connsiteY115" fmla="*/ 6551744 h 6858000"/>
                <a:gd name="connsiteX116" fmla="*/ 1905228 w 9767847"/>
                <a:gd name="connsiteY116" fmla="*/ 6833566 h 6858000"/>
                <a:gd name="connsiteX117" fmla="*/ 1938629 w 9767847"/>
                <a:gd name="connsiteY117" fmla="*/ 6858000 h 6858000"/>
                <a:gd name="connsiteX118" fmla="*/ 1368607 w 9767847"/>
                <a:gd name="connsiteY118" fmla="*/ 6858000 h 6858000"/>
                <a:gd name="connsiteX119" fmla="*/ 1115251 w 9767847"/>
                <a:gd name="connsiteY119" fmla="*/ 6594103 h 6858000"/>
                <a:gd name="connsiteX120" fmla="*/ 0 w 9767847"/>
                <a:gd name="connsiteY120" fmla="*/ 3653129 h 6858000"/>
                <a:gd name="connsiteX121" fmla="*/ 1777294 w 9767847"/>
                <a:gd name="connsiteY121" fmla="*/ 8541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9767847" h="6858000">
                  <a:moveTo>
                    <a:pt x="7145704" y="0"/>
                  </a:moveTo>
                  <a:lnTo>
                    <a:pt x="7875738" y="0"/>
                  </a:lnTo>
                  <a:lnTo>
                    <a:pt x="7990553" y="85415"/>
                  </a:lnTo>
                  <a:cubicBezTo>
                    <a:pt x="9075991" y="933432"/>
                    <a:pt x="9767847" y="2216793"/>
                    <a:pt x="9767847" y="3653129"/>
                  </a:cubicBezTo>
                  <a:cubicBezTo>
                    <a:pt x="9767847" y="4770280"/>
                    <a:pt x="9349317" y="5794890"/>
                    <a:pt x="8652597" y="6594103"/>
                  </a:cubicBezTo>
                  <a:lnTo>
                    <a:pt x="8399240" y="6858000"/>
                  </a:lnTo>
                  <a:lnTo>
                    <a:pt x="6766926" y="6858000"/>
                  </a:lnTo>
                  <a:lnTo>
                    <a:pt x="6804586" y="6821201"/>
                  </a:lnTo>
                  <a:lnTo>
                    <a:pt x="6881735" y="6745295"/>
                  </a:lnTo>
                  <a:cubicBezTo>
                    <a:pt x="6907435" y="6719979"/>
                    <a:pt x="6933134" y="6694896"/>
                    <a:pt x="6958883" y="6668920"/>
                  </a:cubicBezTo>
                  <a:lnTo>
                    <a:pt x="7267925" y="6359792"/>
                  </a:lnTo>
                  <a:lnTo>
                    <a:pt x="7424360" y="6204783"/>
                  </a:lnTo>
                  <a:cubicBezTo>
                    <a:pt x="7450754" y="6178900"/>
                    <a:pt x="7477598" y="6152829"/>
                    <a:pt x="7504938" y="6126806"/>
                  </a:cubicBezTo>
                  <a:lnTo>
                    <a:pt x="7546396" y="6087795"/>
                  </a:lnTo>
                  <a:cubicBezTo>
                    <a:pt x="7560264" y="6074901"/>
                    <a:pt x="7574780" y="6061630"/>
                    <a:pt x="7588002" y="6049630"/>
                  </a:cubicBezTo>
                  <a:lnTo>
                    <a:pt x="7631000" y="6010807"/>
                  </a:lnTo>
                  <a:lnTo>
                    <a:pt x="7675440" y="5972407"/>
                  </a:lnTo>
                  <a:cubicBezTo>
                    <a:pt x="7690404" y="5959796"/>
                    <a:pt x="7705564" y="5947419"/>
                    <a:pt x="7720626" y="5934949"/>
                  </a:cubicBezTo>
                  <a:cubicBezTo>
                    <a:pt x="7735738" y="5922525"/>
                    <a:pt x="7751197" y="5910619"/>
                    <a:pt x="7766458" y="5898432"/>
                  </a:cubicBezTo>
                  <a:cubicBezTo>
                    <a:pt x="7827949" y="5850290"/>
                    <a:pt x="7890979" y="5804597"/>
                    <a:pt x="7955254" y="5760926"/>
                  </a:cubicBezTo>
                  <a:cubicBezTo>
                    <a:pt x="8083800" y="5673632"/>
                    <a:pt x="8216872" y="5594434"/>
                    <a:pt x="8352678" y="5521728"/>
                  </a:cubicBezTo>
                  <a:lnTo>
                    <a:pt x="8451350" y="5469352"/>
                  </a:lnTo>
                  <a:lnTo>
                    <a:pt x="8548532" y="5417493"/>
                  </a:lnTo>
                  <a:cubicBezTo>
                    <a:pt x="8612110" y="5383188"/>
                    <a:pt x="8673251" y="5349306"/>
                    <a:pt x="8729473" y="5314059"/>
                  </a:cubicBezTo>
                  <a:cubicBezTo>
                    <a:pt x="8743591" y="5305213"/>
                    <a:pt x="8757161" y="5296459"/>
                    <a:pt x="8770781" y="5287330"/>
                  </a:cubicBezTo>
                  <a:cubicBezTo>
                    <a:pt x="8777591" y="5282765"/>
                    <a:pt x="8784451" y="5278201"/>
                    <a:pt x="8790964" y="5273590"/>
                  </a:cubicBezTo>
                  <a:cubicBezTo>
                    <a:pt x="8797574" y="5268977"/>
                    <a:pt x="8804235" y="5264412"/>
                    <a:pt x="8810499" y="5259801"/>
                  </a:cubicBezTo>
                  <a:cubicBezTo>
                    <a:pt x="8835999" y="5241401"/>
                    <a:pt x="8860407" y="5222389"/>
                    <a:pt x="8883571" y="5202577"/>
                  </a:cubicBezTo>
                  <a:cubicBezTo>
                    <a:pt x="8929900" y="5162954"/>
                    <a:pt x="8971258" y="5120413"/>
                    <a:pt x="9006651" y="5074625"/>
                  </a:cubicBezTo>
                  <a:cubicBezTo>
                    <a:pt x="9015351" y="5063426"/>
                    <a:pt x="9024398" y="5050955"/>
                    <a:pt x="9033494" y="5038203"/>
                  </a:cubicBezTo>
                  <a:lnTo>
                    <a:pt x="9040305" y="5028649"/>
                  </a:lnTo>
                  <a:lnTo>
                    <a:pt x="9046568" y="5019379"/>
                  </a:lnTo>
                  <a:cubicBezTo>
                    <a:pt x="9050743" y="5013261"/>
                    <a:pt x="9054819" y="5007050"/>
                    <a:pt x="9058846" y="5000743"/>
                  </a:cubicBezTo>
                  <a:cubicBezTo>
                    <a:pt x="9075002" y="4975615"/>
                    <a:pt x="9090212" y="4949403"/>
                    <a:pt x="9104529" y="4922203"/>
                  </a:cubicBezTo>
                  <a:cubicBezTo>
                    <a:pt x="9133211" y="4867850"/>
                    <a:pt x="9158313" y="4809545"/>
                    <a:pt x="9181081" y="4748792"/>
                  </a:cubicBezTo>
                  <a:cubicBezTo>
                    <a:pt x="9203748" y="4688276"/>
                    <a:pt x="9223383" y="4625876"/>
                    <a:pt x="9240731" y="4561970"/>
                  </a:cubicBezTo>
                  <a:cubicBezTo>
                    <a:pt x="9249481" y="4530064"/>
                    <a:pt x="9257682" y="4497782"/>
                    <a:pt x="9265388" y="4465171"/>
                  </a:cubicBezTo>
                  <a:cubicBezTo>
                    <a:pt x="9269215" y="4448842"/>
                    <a:pt x="9272943" y="4432465"/>
                    <a:pt x="9276571" y="4416041"/>
                  </a:cubicBezTo>
                  <a:lnTo>
                    <a:pt x="9281841" y="4391477"/>
                  </a:lnTo>
                  <a:lnTo>
                    <a:pt x="9286513" y="4368936"/>
                  </a:lnTo>
                  <a:lnTo>
                    <a:pt x="9296754" y="4316136"/>
                  </a:lnTo>
                  <a:lnTo>
                    <a:pt x="9301029" y="4293172"/>
                  </a:lnTo>
                  <a:lnTo>
                    <a:pt x="9302818" y="4282679"/>
                  </a:lnTo>
                  <a:lnTo>
                    <a:pt x="9304658" y="4270914"/>
                  </a:lnTo>
                  <a:lnTo>
                    <a:pt x="9312810" y="4220043"/>
                  </a:lnTo>
                  <a:lnTo>
                    <a:pt x="9316887" y="4194584"/>
                  </a:lnTo>
                  <a:lnTo>
                    <a:pt x="9318923" y="4181878"/>
                  </a:lnTo>
                  <a:cubicBezTo>
                    <a:pt x="9319570" y="4177644"/>
                    <a:pt x="9319969" y="4173267"/>
                    <a:pt x="9320515" y="4168984"/>
                  </a:cubicBezTo>
                  <a:lnTo>
                    <a:pt x="9332445" y="4069079"/>
                  </a:lnTo>
                  <a:cubicBezTo>
                    <a:pt x="9333836" y="4056468"/>
                    <a:pt x="9334880" y="4040986"/>
                    <a:pt x="9336173" y="4022774"/>
                  </a:cubicBezTo>
                  <a:lnTo>
                    <a:pt x="9340199" y="3969269"/>
                  </a:lnTo>
                  <a:cubicBezTo>
                    <a:pt x="9345071" y="3903904"/>
                    <a:pt x="9347358" y="3837081"/>
                    <a:pt x="9347557" y="3770070"/>
                  </a:cubicBezTo>
                  <a:cubicBezTo>
                    <a:pt x="9347656" y="3736518"/>
                    <a:pt x="9347209" y="3702871"/>
                    <a:pt x="9346364" y="3669036"/>
                  </a:cubicBezTo>
                  <a:lnTo>
                    <a:pt x="9344921" y="3619341"/>
                  </a:lnTo>
                  <a:lnTo>
                    <a:pt x="9344524" y="3607624"/>
                  </a:lnTo>
                  <a:lnTo>
                    <a:pt x="9343728" y="3594872"/>
                  </a:lnTo>
                  <a:lnTo>
                    <a:pt x="9342188" y="3569366"/>
                  </a:lnTo>
                  <a:lnTo>
                    <a:pt x="9339056" y="3518354"/>
                  </a:lnTo>
                  <a:cubicBezTo>
                    <a:pt x="9337914" y="3501319"/>
                    <a:pt x="9335874" y="3484236"/>
                    <a:pt x="9334334" y="3467155"/>
                  </a:cubicBezTo>
                  <a:lnTo>
                    <a:pt x="9329363" y="3415908"/>
                  </a:lnTo>
                  <a:lnTo>
                    <a:pt x="9328319" y="3404755"/>
                  </a:lnTo>
                  <a:lnTo>
                    <a:pt x="9327177" y="3394214"/>
                  </a:lnTo>
                  <a:lnTo>
                    <a:pt x="9324293" y="3370872"/>
                  </a:lnTo>
                  <a:lnTo>
                    <a:pt x="9320763" y="3344427"/>
                  </a:lnTo>
                  <a:lnTo>
                    <a:pt x="9317184" y="3315343"/>
                  </a:lnTo>
                  <a:cubicBezTo>
                    <a:pt x="9315594" y="3300991"/>
                    <a:pt x="9313506" y="3286404"/>
                    <a:pt x="9311021" y="3270309"/>
                  </a:cubicBezTo>
                  <a:lnTo>
                    <a:pt x="9302719" y="3219815"/>
                  </a:lnTo>
                  <a:cubicBezTo>
                    <a:pt x="9299936" y="3203157"/>
                    <a:pt x="9297003" y="3186498"/>
                    <a:pt x="9293970" y="3169887"/>
                  </a:cubicBezTo>
                  <a:cubicBezTo>
                    <a:pt x="9281891" y="3103393"/>
                    <a:pt x="9267674" y="3037182"/>
                    <a:pt x="9252065" y="2971205"/>
                  </a:cubicBezTo>
                  <a:cubicBezTo>
                    <a:pt x="9244261" y="2938265"/>
                    <a:pt x="9235959" y="2905371"/>
                    <a:pt x="9227211" y="2872571"/>
                  </a:cubicBezTo>
                  <a:lnTo>
                    <a:pt x="9220699" y="2848524"/>
                  </a:lnTo>
                  <a:lnTo>
                    <a:pt x="9213740" y="2824289"/>
                  </a:lnTo>
                  <a:cubicBezTo>
                    <a:pt x="9209216" y="2808147"/>
                    <a:pt x="9204345" y="2791866"/>
                    <a:pt x="9199374" y="2775536"/>
                  </a:cubicBezTo>
                  <a:cubicBezTo>
                    <a:pt x="9159855" y="2645184"/>
                    <a:pt x="9114272" y="2516197"/>
                    <a:pt x="9061829" y="2389515"/>
                  </a:cubicBezTo>
                  <a:cubicBezTo>
                    <a:pt x="9035582" y="2326175"/>
                    <a:pt x="9008043" y="2263258"/>
                    <a:pt x="8978865" y="2200953"/>
                  </a:cubicBezTo>
                  <a:lnTo>
                    <a:pt x="8956694" y="2154317"/>
                  </a:lnTo>
                  <a:lnTo>
                    <a:pt x="8934176" y="2108012"/>
                  </a:lnTo>
                  <a:cubicBezTo>
                    <a:pt x="8918915" y="2077189"/>
                    <a:pt x="8903157" y="2046130"/>
                    <a:pt x="8887151" y="2015448"/>
                  </a:cubicBezTo>
                  <a:cubicBezTo>
                    <a:pt x="8854988" y="1953989"/>
                    <a:pt x="8822082" y="1892908"/>
                    <a:pt x="8787533" y="1832625"/>
                  </a:cubicBezTo>
                  <a:lnTo>
                    <a:pt x="8761485" y="1787496"/>
                  </a:lnTo>
                  <a:lnTo>
                    <a:pt x="8734791" y="1741991"/>
                  </a:lnTo>
                  <a:cubicBezTo>
                    <a:pt x="8717047" y="1711921"/>
                    <a:pt x="8699200" y="1682461"/>
                    <a:pt x="8680808" y="1652910"/>
                  </a:cubicBezTo>
                  <a:cubicBezTo>
                    <a:pt x="8644322" y="1593756"/>
                    <a:pt x="8606194" y="1535216"/>
                    <a:pt x="8567024" y="1477004"/>
                  </a:cubicBezTo>
                  <a:lnTo>
                    <a:pt x="8537446" y="1433428"/>
                  </a:lnTo>
                  <a:lnTo>
                    <a:pt x="8507423" y="1389994"/>
                  </a:lnTo>
                  <a:cubicBezTo>
                    <a:pt x="8487390" y="1361382"/>
                    <a:pt x="8467158" y="1332817"/>
                    <a:pt x="8446529" y="1304393"/>
                  </a:cubicBezTo>
                  <a:cubicBezTo>
                    <a:pt x="8405271" y="1247595"/>
                    <a:pt x="8362718" y="1191218"/>
                    <a:pt x="8319224" y="1135124"/>
                  </a:cubicBezTo>
                  <a:lnTo>
                    <a:pt x="8286366" y="1093148"/>
                  </a:lnTo>
                  <a:lnTo>
                    <a:pt x="8270161" y="1072538"/>
                  </a:lnTo>
                  <a:lnTo>
                    <a:pt x="8253856" y="1052254"/>
                  </a:lnTo>
                  <a:cubicBezTo>
                    <a:pt x="8231636" y="1024773"/>
                    <a:pt x="8209117" y="997479"/>
                    <a:pt x="8186352" y="970373"/>
                  </a:cubicBezTo>
                  <a:cubicBezTo>
                    <a:pt x="8140917" y="916020"/>
                    <a:pt x="8094240" y="862515"/>
                    <a:pt x="8046768" y="809527"/>
                  </a:cubicBezTo>
                  <a:lnTo>
                    <a:pt x="8010927" y="769951"/>
                  </a:lnTo>
                  <a:lnTo>
                    <a:pt x="7974788" y="730751"/>
                  </a:lnTo>
                  <a:cubicBezTo>
                    <a:pt x="7950382" y="704587"/>
                    <a:pt x="7925824" y="678563"/>
                    <a:pt x="7901070" y="652823"/>
                  </a:cubicBezTo>
                  <a:cubicBezTo>
                    <a:pt x="7851510" y="601387"/>
                    <a:pt x="7801404" y="550612"/>
                    <a:pt x="7750054" y="501106"/>
                  </a:cubicBezTo>
                  <a:cubicBezTo>
                    <a:pt x="7698902" y="451742"/>
                    <a:pt x="7645913" y="403036"/>
                    <a:pt x="7592277" y="355319"/>
                  </a:cubicBezTo>
                  <a:cubicBezTo>
                    <a:pt x="7484856" y="259884"/>
                    <a:pt x="7373308" y="168402"/>
                    <a:pt x="7257734" y="81062"/>
                  </a:cubicBezTo>
                  <a:close/>
                  <a:moveTo>
                    <a:pt x="1892109" y="0"/>
                  </a:moveTo>
                  <a:lnTo>
                    <a:pt x="2298402" y="0"/>
                  </a:lnTo>
                  <a:lnTo>
                    <a:pt x="2135542" y="121879"/>
                  </a:lnTo>
                  <a:cubicBezTo>
                    <a:pt x="2078998" y="166378"/>
                    <a:pt x="2023659" y="212143"/>
                    <a:pt x="1969576" y="259084"/>
                  </a:cubicBezTo>
                  <a:cubicBezTo>
                    <a:pt x="1861309" y="352918"/>
                    <a:pt x="1758064" y="451412"/>
                    <a:pt x="1659938" y="553953"/>
                  </a:cubicBezTo>
                  <a:cubicBezTo>
                    <a:pt x="1266987" y="964444"/>
                    <a:pt x="953820" y="1435593"/>
                    <a:pt x="729383" y="1940578"/>
                  </a:cubicBezTo>
                  <a:cubicBezTo>
                    <a:pt x="673260" y="2066459"/>
                    <a:pt x="622855" y="2195070"/>
                    <a:pt x="578465" y="2324905"/>
                  </a:cubicBezTo>
                  <a:cubicBezTo>
                    <a:pt x="534125" y="2454785"/>
                    <a:pt x="496147" y="2586314"/>
                    <a:pt x="465080" y="2718973"/>
                  </a:cubicBezTo>
                  <a:cubicBezTo>
                    <a:pt x="449769" y="2785089"/>
                    <a:pt x="435850" y="2852289"/>
                    <a:pt x="423820" y="2919535"/>
                  </a:cubicBezTo>
                  <a:cubicBezTo>
                    <a:pt x="411840" y="2986829"/>
                    <a:pt x="401054" y="3054358"/>
                    <a:pt x="392355" y="3122169"/>
                  </a:cubicBezTo>
                  <a:cubicBezTo>
                    <a:pt x="374509" y="3257744"/>
                    <a:pt x="363424" y="3393978"/>
                    <a:pt x="358801" y="3531013"/>
                  </a:cubicBezTo>
                  <a:cubicBezTo>
                    <a:pt x="349009" y="3804941"/>
                    <a:pt x="366357" y="4079668"/>
                    <a:pt x="410350" y="4352324"/>
                  </a:cubicBezTo>
                  <a:cubicBezTo>
                    <a:pt x="421286" y="4420230"/>
                    <a:pt x="434209" y="4487758"/>
                    <a:pt x="449022" y="4555147"/>
                  </a:cubicBezTo>
                  <a:cubicBezTo>
                    <a:pt x="463737" y="4622534"/>
                    <a:pt x="480389" y="4689686"/>
                    <a:pt x="498882" y="4756463"/>
                  </a:cubicBezTo>
                  <a:cubicBezTo>
                    <a:pt x="517373" y="4823239"/>
                    <a:pt x="537704" y="4889733"/>
                    <a:pt x="559775" y="4955755"/>
                  </a:cubicBezTo>
                  <a:cubicBezTo>
                    <a:pt x="581946" y="5021873"/>
                    <a:pt x="605358" y="5087473"/>
                    <a:pt x="631406" y="5152084"/>
                  </a:cubicBezTo>
                  <a:cubicBezTo>
                    <a:pt x="734055" y="5411706"/>
                    <a:pt x="865188" y="5662668"/>
                    <a:pt x="1023461" y="5898055"/>
                  </a:cubicBezTo>
                  <a:cubicBezTo>
                    <a:pt x="1181487" y="6133676"/>
                    <a:pt x="1367051" y="6353345"/>
                    <a:pt x="1575880" y="6551744"/>
                  </a:cubicBezTo>
                  <a:cubicBezTo>
                    <a:pt x="1680269" y="6651014"/>
                    <a:pt x="1790338" y="6745037"/>
                    <a:pt x="1905228" y="6833566"/>
                  </a:cubicBezTo>
                  <a:lnTo>
                    <a:pt x="1938629" y="6858000"/>
                  </a:lnTo>
                  <a:lnTo>
                    <a:pt x="1368607" y="6858000"/>
                  </a:lnTo>
                  <a:lnTo>
                    <a:pt x="1115251" y="6594103"/>
                  </a:lnTo>
                  <a:cubicBezTo>
                    <a:pt x="418530" y="5794890"/>
                    <a:pt x="0" y="4770280"/>
                    <a:pt x="0" y="3653129"/>
                  </a:cubicBezTo>
                  <a:cubicBezTo>
                    <a:pt x="0" y="2216793"/>
                    <a:pt x="691856" y="933432"/>
                    <a:pt x="1777294" y="85415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28" name="Freeform: Shape 16">
              <a:extLst>
                <a:ext uri="{FF2B5EF4-FFF2-40B4-BE49-F238E27FC236}">
                  <a16:creationId xmlns:a16="http://schemas.microsoft.com/office/drawing/2014/main" id="{5F0C96D1-A8B7-4C8E-9997-D823FD1591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8434" y="3985"/>
              <a:ext cx="9747620" cy="6858000"/>
            </a:xfrm>
            <a:custGeom>
              <a:avLst/>
              <a:gdLst>
                <a:gd name="connsiteX0" fmla="*/ 7235453 w 9747620"/>
                <a:gd name="connsiteY0" fmla="*/ 0 h 6858000"/>
                <a:gd name="connsiteX1" fmla="*/ 7548130 w 9747620"/>
                <a:gd name="connsiteY1" fmla="*/ 0 h 6858000"/>
                <a:gd name="connsiteX2" fmla="*/ 7710334 w 9747620"/>
                <a:gd name="connsiteY2" fmla="*/ 111973 h 6858000"/>
                <a:gd name="connsiteX3" fmla="*/ 7889188 w 9747620"/>
                <a:gd name="connsiteY3" fmla="*/ 251542 h 6858000"/>
                <a:gd name="connsiteX4" fmla="*/ 8061828 w 9747620"/>
                <a:gd name="connsiteY4" fmla="*/ 398586 h 6858000"/>
                <a:gd name="connsiteX5" fmla="*/ 8145637 w 9747620"/>
                <a:gd name="connsiteY5" fmla="*/ 474218 h 6858000"/>
                <a:gd name="connsiteX6" fmla="*/ 8187242 w 9747620"/>
                <a:gd name="connsiteY6" fmla="*/ 512753 h 6858000"/>
                <a:gd name="connsiteX7" fmla="*/ 8228402 w 9747620"/>
                <a:gd name="connsiteY7" fmla="*/ 551575 h 6858000"/>
                <a:gd name="connsiteX8" fmla="*/ 8389211 w 9747620"/>
                <a:gd name="connsiteY8" fmla="*/ 710937 h 6858000"/>
                <a:gd name="connsiteX9" fmla="*/ 8467206 w 9747620"/>
                <a:gd name="connsiteY9" fmla="*/ 793088 h 6858000"/>
                <a:gd name="connsiteX10" fmla="*/ 8486791 w 9747620"/>
                <a:gd name="connsiteY10" fmla="*/ 814223 h 6858000"/>
                <a:gd name="connsiteX11" fmla="*/ 8505979 w 9747620"/>
                <a:gd name="connsiteY11" fmla="*/ 835409 h 6858000"/>
                <a:gd name="connsiteX12" fmla="*/ 8543509 w 9747620"/>
                <a:gd name="connsiteY12" fmla="*/ 877346 h 6858000"/>
                <a:gd name="connsiteX13" fmla="*/ 8690549 w 9747620"/>
                <a:gd name="connsiteY13" fmla="*/ 1048978 h 6858000"/>
                <a:gd name="connsiteX14" fmla="*/ 8761732 w 9747620"/>
                <a:gd name="connsiteY14" fmla="*/ 1137502 h 6858000"/>
                <a:gd name="connsiteX15" fmla="*/ 8796379 w 9747620"/>
                <a:gd name="connsiteY15" fmla="*/ 1182077 h 6858000"/>
                <a:gd name="connsiteX16" fmla="*/ 8830678 w 9747620"/>
                <a:gd name="connsiteY16" fmla="*/ 1226986 h 6858000"/>
                <a:gd name="connsiteX17" fmla="*/ 8963353 w 9747620"/>
                <a:gd name="connsiteY17" fmla="*/ 1410936 h 6858000"/>
                <a:gd name="connsiteX18" fmla="*/ 9026483 w 9747620"/>
                <a:gd name="connsiteY18" fmla="*/ 1505499 h 6858000"/>
                <a:gd name="connsiteX19" fmla="*/ 9057004 w 9747620"/>
                <a:gd name="connsiteY19" fmla="*/ 1552613 h 6858000"/>
                <a:gd name="connsiteX20" fmla="*/ 9087278 w 9747620"/>
                <a:gd name="connsiteY20" fmla="*/ 1600542 h 6858000"/>
                <a:gd name="connsiteX21" fmla="*/ 9202851 w 9747620"/>
                <a:gd name="connsiteY21" fmla="*/ 1795515 h 6858000"/>
                <a:gd name="connsiteX22" fmla="*/ 9257332 w 9747620"/>
                <a:gd name="connsiteY22" fmla="*/ 1894920 h 6858000"/>
                <a:gd name="connsiteX23" fmla="*/ 9283778 w 9747620"/>
                <a:gd name="connsiteY23" fmla="*/ 1945436 h 6858000"/>
                <a:gd name="connsiteX24" fmla="*/ 9309428 w 9747620"/>
                <a:gd name="connsiteY24" fmla="*/ 1996193 h 6858000"/>
                <a:gd name="connsiteX25" fmla="*/ 9405714 w 9747620"/>
                <a:gd name="connsiteY25" fmla="*/ 2202191 h 6858000"/>
                <a:gd name="connsiteX26" fmla="*/ 9566524 w 9747620"/>
                <a:gd name="connsiteY26" fmla="*/ 2627653 h 6858000"/>
                <a:gd name="connsiteX27" fmla="*/ 9583573 w 9747620"/>
                <a:gd name="connsiteY27" fmla="*/ 2682195 h 6858000"/>
                <a:gd name="connsiteX28" fmla="*/ 9591974 w 9747620"/>
                <a:gd name="connsiteY28" fmla="*/ 2709707 h 6858000"/>
                <a:gd name="connsiteX29" fmla="*/ 9600027 w 9747620"/>
                <a:gd name="connsiteY29" fmla="*/ 2737650 h 6858000"/>
                <a:gd name="connsiteX30" fmla="*/ 9629803 w 9747620"/>
                <a:gd name="connsiteY30" fmla="*/ 2847694 h 6858000"/>
                <a:gd name="connsiteX31" fmla="*/ 9679909 w 9747620"/>
                <a:gd name="connsiteY31" fmla="*/ 3070131 h 6858000"/>
                <a:gd name="connsiteX32" fmla="*/ 9690498 w 9747620"/>
                <a:gd name="connsiteY32" fmla="*/ 3126159 h 6858000"/>
                <a:gd name="connsiteX33" fmla="*/ 9700390 w 9747620"/>
                <a:gd name="connsiteY33" fmla="*/ 3181805 h 6858000"/>
                <a:gd name="connsiteX34" fmla="*/ 9709685 w 9747620"/>
                <a:gd name="connsiteY34" fmla="*/ 3243392 h 6858000"/>
                <a:gd name="connsiteX35" fmla="*/ 9713016 w 9747620"/>
                <a:gd name="connsiteY35" fmla="*/ 3267597 h 6858000"/>
                <a:gd name="connsiteX36" fmla="*/ 9716844 w 9747620"/>
                <a:gd name="connsiteY36" fmla="*/ 3294437 h 6858000"/>
                <a:gd name="connsiteX37" fmla="*/ 9720820 w 9747620"/>
                <a:gd name="connsiteY37" fmla="*/ 3324488 h 6858000"/>
                <a:gd name="connsiteX38" fmla="*/ 9722709 w 9747620"/>
                <a:gd name="connsiteY38" fmla="*/ 3340737 h 6858000"/>
                <a:gd name="connsiteX39" fmla="*/ 9724301 w 9747620"/>
                <a:gd name="connsiteY39" fmla="*/ 3356361 h 6858000"/>
                <a:gd name="connsiteX40" fmla="*/ 9730166 w 9747620"/>
                <a:gd name="connsiteY40" fmla="*/ 3412197 h 6858000"/>
                <a:gd name="connsiteX41" fmla="*/ 9735783 w 9747620"/>
                <a:gd name="connsiteY41" fmla="*/ 3468083 h 6858000"/>
                <a:gd name="connsiteX42" fmla="*/ 9739760 w 9747620"/>
                <a:gd name="connsiteY42" fmla="*/ 3524399 h 6858000"/>
                <a:gd name="connsiteX43" fmla="*/ 9741748 w 9747620"/>
                <a:gd name="connsiteY43" fmla="*/ 3552580 h 6858000"/>
                <a:gd name="connsiteX44" fmla="*/ 9742742 w 9747620"/>
                <a:gd name="connsiteY44" fmla="*/ 3566672 h 6858000"/>
                <a:gd name="connsiteX45" fmla="*/ 9743488 w 9747620"/>
                <a:gd name="connsiteY45" fmla="*/ 3581865 h 6858000"/>
                <a:gd name="connsiteX46" fmla="*/ 9744731 w 9747620"/>
                <a:gd name="connsiteY46" fmla="*/ 3611341 h 6858000"/>
                <a:gd name="connsiteX47" fmla="*/ 9745725 w 9747620"/>
                <a:gd name="connsiteY47" fmla="*/ 3639715 h 6858000"/>
                <a:gd name="connsiteX48" fmla="*/ 9747613 w 9747620"/>
                <a:gd name="connsiteY48" fmla="*/ 3753786 h 6858000"/>
                <a:gd name="connsiteX49" fmla="*/ 9740405 w 9747620"/>
                <a:gd name="connsiteY49" fmla="*/ 3984609 h 6858000"/>
                <a:gd name="connsiteX50" fmla="*/ 9736329 w 9747620"/>
                <a:gd name="connsiteY50" fmla="*/ 4038434 h 6858000"/>
                <a:gd name="connsiteX51" fmla="*/ 9731408 w 9747620"/>
                <a:gd name="connsiteY51" fmla="*/ 4099446 h 6858000"/>
                <a:gd name="connsiteX52" fmla="*/ 9717987 w 9747620"/>
                <a:gd name="connsiteY52" fmla="*/ 4213325 h 6858000"/>
                <a:gd name="connsiteX53" fmla="*/ 9716297 w 9747620"/>
                <a:gd name="connsiteY53" fmla="*/ 4227129 h 6858000"/>
                <a:gd name="connsiteX54" fmla="*/ 9714110 w 9747620"/>
                <a:gd name="connsiteY54" fmla="*/ 4240981 h 6858000"/>
                <a:gd name="connsiteX55" fmla="*/ 9709785 w 9747620"/>
                <a:gd name="connsiteY55" fmla="*/ 4268731 h 6858000"/>
                <a:gd name="connsiteX56" fmla="*/ 9701086 w 9747620"/>
                <a:gd name="connsiteY56" fmla="*/ 4324185 h 6858000"/>
                <a:gd name="connsiteX57" fmla="*/ 9698699 w 9747620"/>
                <a:gd name="connsiteY57" fmla="*/ 4338994 h 6858000"/>
                <a:gd name="connsiteX58" fmla="*/ 9695966 w 9747620"/>
                <a:gd name="connsiteY58" fmla="*/ 4355050 h 6858000"/>
                <a:gd name="connsiteX59" fmla="*/ 9690299 w 9747620"/>
                <a:gd name="connsiteY59" fmla="*/ 4385054 h 6858000"/>
                <a:gd name="connsiteX60" fmla="*/ 9679909 w 9747620"/>
                <a:gd name="connsiteY60" fmla="*/ 4437919 h 6858000"/>
                <a:gd name="connsiteX61" fmla="*/ 9673647 w 9747620"/>
                <a:gd name="connsiteY61" fmla="*/ 4468162 h 6858000"/>
                <a:gd name="connsiteX62" fmla="*/ 9667532 w 9747620"/>
                <a:gd name="connsiteY62" fmla="*/ 4496296 h 6858000"/>
                <a:gd name="connsiteX63" fmla="*/ 9654658 w 9747620"/>
                <a:gd name="connsiteY63" fmla="*/ 4552277 h 6858000"/>
                <a:gd name="connsiteX64" fmla="*/ 9625876 w 9747620"/>
                <a:gd name="connsiteY64" fmla="*/ 4664478 h 6858000"/>
                <a:gd name="connsiteX65" fmla="*/ 9552803 w 9747620"/>
                <a:gd name="connsiteY65" fmla="*/ 4888737 h 6858000"/>
                <a:gd name="connsiteX66" fmla="*/ 9452639 w 9747620"/>
                <a:gd name="connsiteY66" fmla="*/ 5110934 h 6858000"/>
                <a:gd name="connsiteX67" fmla="*/ 9388017 w 9747620"/>
                <a:gd name="connsiteY67" fmla="*/ 5220020 h 6858000"/>
                <a:gd name="connsiteX68" fmla="*/ 9370073 w 9747620"/>
                <a:gd name="connsiteY68" fmla="*/ 5246811 h 6858000"/>
                <a:gd name="connsiteX69" fmla="*/ 9360926 w 9747620"/>
                <a:gd name="connsiteY69" fmla="*/ 5260040 h 6858000"/>
                <a:gd name="connsiteX70" fmla="*/ 9351829 w 9747620"/>
                <a:gd name="connsiteY70" fmla="*/ 5272646 h 6858000"/>
                <a:gd name="connsiteX71" fmla="*/ 9313305 w 9747620"/>
                <a:gd name="connsiteY71" fmla="*/ 5323881 h 6858000"/>
                <a:gd name="connsiteX72" fmla="*/ 9130375 w 9747620"/>
                <a:gd name="connsiteY72" fmla="*/ 5510802 h 6858000"/>
                <a:gd name="connsiteX73" fmla="*/ 9028422 w 9747620"/>
                <a:gd name="connsiteY73" fmla="*/ 5588878 h 6858000"/>
                <a:gd name="connsiteX74" fmla="*/ 9002424 w 9747620"/>
                <a:gd name="connsiteY74" fmla="*/ 5606707 h 6858000"/>
                <a:gd name="connsiteX75" fmla="*/ 8976525 w 9747620"/>
                <a:gd name="connsiteY75" fmla="*/ 5623866 h 6858000"/>
                <a:gd name="connsiteX76" fmla="*/ 8924181 w 9747620"/>
                <a:gd name="connsiteY76" fmla="*/ 5656793 h 6858000"/>
                <a:gd name="connsiteX77" fmla="*/ 8717291 w 9747620"/>
                <a:gd name="connsiteY77" fmla="*/ 5771582 h 6858000"/>
                <a:gd name="connsiteX78" fmla="*/ 8617129 w 9747620"/>
                <a:gd name="connsiteY78" fmla="*/ 5823105 h 6858000"/>
                <a:gd name="connsiteX79" fmla="*/ 8518207 w 9747620"/>
                <a:gd name="connsiteY79" fmla="*/ 5873671 h 6858000"/>
                <a:gd name="connsiteX80" fmla="*/ 8150558 w 9747620"/>
                <a:gd name="connsiteY80" fmla="*/ 6086761 h 6858000"/>
                <a:gd name="connsiteX81" fmla="*/ 7979410 w 9747620"/>
                <a:gd name="connsiteY81" fmla="*/ 6207158 h 6858000"/>
                <a:gd name="connsiteX82" fmla="*/ 7938300 w 9747620"/>
                <a:gd name="connsiteY82" fmla="*/ 6238887 h 6858000"/>
                <a:gd name="connsiteX83" fmla="*/ 7897936 w 9747620"/>
                <a:gd name="connsiteY83" fmla="*/ 6271286 h 6858000"/>
                <a:gd name="connsiteX84" fmla="*/ 7858367 w 9747620"/>
                <a:gd name="connsiteY84" fmla="*/ 6304357 h 6858000"/>
                <a:gd name="connsiteX85" fmla="*/ 7819048 w 9747620"/>
                <a:gd name="connsiteY85" fmla="*/ 6338770 h 6858000"/>
                <a:gd name="connsiteX86" fmla="*/ 7778882 w 9747620"/>
                <a:gd name="connsiteY86" fmla="*/ 6374477 h 6858000"/>
                <a:gd name="connsiteX87" fmla="*/ 7739563 w 9747620"/>
                <a:gd name="connsiteY87" fmla="*/ 6410328 h 6858000"/>
                <a:gd name="connsiteX88" fmla="*/ 7660824 w 9747620"/>
                <a:gd name="connsiteY88" fmla="*/ 6484138 h 6858000"/>
                <a:gd name="connsiteX89" fmla="*/ 7502302 w 9747620"/>
                <a:gd name="connsiteY89" fmla="*/ 6636360 h 6858000"/>
                <a:gd name="connsiteX90" fmla="*/ 7273394 w 9747620"/>
                <a:gd name="connsiteY90" fmla="*/ 6858000 h 6858000"/>
                <a:gd name="connsiteX91" fmla="*/ 6780690 w 9747620"/>
                <a:gd name="connsiteY91" fmla="*/ 6858000 h 6858000"/>
                <a:gd name="connsiteX92" fmla="*/ 6854939 w 9747620"/>
                <a:gd name="connsiteY92" fmla="*/ 6783597 h 6858000"/>
                <a:gd name="connsiteX93" fmla="*/ 6932087 w 9747620"/>
                <a:gd name="connsiteY93" fmla="*/ 6705809 h 6858000"/>
                <a:gd name="connsiteX94" fmla="*/ 7241130 w 9747620"/>
                <a:gd name="connsiteY94" fmla="*/ 6390965 h 6858000"/>
                <a:gd name="connsiteX95" fmla="*/ 7397564 w 9747620"/>
                <a:gd name="connsiteY95" fmla="*/ 6233087 h 6858000"/>
                <a:gd name="connsiteX96" fmla="*/ 7478142 w 9747620"/>
                <a:gd name="connsiteY96" fmla="*/ 6153670 h 6858000"/>
                <a:gd name="connsiteX97" fmla="*/ 7519600 w 9747620"/>
                <a:gd name="connsiteY97" fmla="*/ 6113937 h 6858000"/>
                <a:gd name="connsiteX98" fmla="*/ 7561207 w 9747620"/>
                <a:gd name="connsiteY98" fmla="*/ 6075067 h 6858000"/>
                <a:gd name="connsiteX99" fmla="*/ 7604204 w 9747620"/>
                <a:gd name="connsiteY99" fmla="*/ 6035526 h 6858000"/>
                <a:gd name="connsiteX100" fmla="*/ 7648644 w 9747620"/>
                <a:gd name="connsiteY100" fmla="*/ 5996416 h 6858000"/>
                <a:gd name="connsiteX101" fmla="*/ 7693830 w 9747620"/>
                <a:gd name="connsiteY101" fmla="*/ 5958264 h 6858000"/>
                <a:gd name="connsiteX102" fmla="*/ 7739662 w 9747620"/>
                <a:gd name="connsiteY102" fmla="*/ 5921073 h 6858000"/>
                <a:gd name="connsiteX103" fmla="*/ 7928458 w 9747620"/>
                <a:gd name="connsiteY103" fmla="*/ 5781025 h 6858000"/>
                <a:gd name="connsiteX104" fmla="*/ 8325882 w 9747620"/>
                <a:gd name="connsiteY104" fmla="*/ 5537450 h 6858000"/>
                <a:gd name="connsiteX105" fmla="*/ 8424555 w 9747620"/>
                <a:gd name="connsiteY105" fmla="*/ 5484106 h 6858000"/>
                <a:gd name="connsiteX106" fmla="*/ 8521737 w 9747620"/>
                <a:gd name="connsiteY106" fmla="*/ 5431289 h 6858000"/>
                <a:gd name="connsiteX107" fmla="*/ 8702677 w 9747620"/>
                <a:gd name="connsiteY107" fmla="*/ 5325942 h 6858000"/>
                <a:gd name="connsiteX108" fmla="*/ 8743986 w 9747620"/>
                <a:gd name="connsiteY108" fmla="*/ 5298717 h 6858000"/>
                <a:gd name="connsiteX109" fmla="*/ 8764167 w 9747620"/>
                <a:gd name="connsiteY109" fmla="*/ 5284723 h 6858000"/>
                <a:gd name="connsiteX110" fmla="*/ 8783704 w 9747620"/>
                <a:gd name="connsiteY110" fmla="*/ 5270679 h 6858000"/>
                <a:gd name="connsiteX111" fmla="*/ 8856776 w 9747620"/>
                <a:gd name="connsiteY111" fmla="*/ 5212399 h 6858000"/>
                <a:gd name="connsiteX112" fmla="*/ 8979856 w 9747620"/>
                <a:gd name="connsiteY112" fmla="*/ 5082081 h 6858000"/>
                <a:gd name="connsiteX113" fmla="*/ 9006699 w 9747620"/>
                <a:gd name="connsiteY113" fmla="*/ 5044984 h 6858000"/>
                <a:gd name="connsiteX114" fmla="*/ 9013509 w 9747620"/>
                <a:gd name="connsiteY114" fmla="*/ 5035254 h 6858000"/>
                <a:gd name="connsiteX115" fmla="*/ 9019773 w 9747620"/>
                <a:gd name="connsiteY115" fmla="*/ 5025812 h 6858000"/>
                <a:gd name="connsiteX116" fmla="*/ 9032050 w 9747620"/>
                <a:gd name="connsiteY116" fmla="*/ 5006833 h 6858000"/>
                <a:gd name="connsiteX117" fmla="*/ 9077733 w 9747620"/>
                <a:gd name="connsiteY117" fmla="*/ 4926839 h 6858000"/>
                <a:gd name="connsiteX118" fmla="*/ 9154285 w 9747620"/>
                <a:gd name="connsiteY118" fmla="*/ 4750223 h 6858000"/>
                <a:gd name="connsiteX119" fmla="*/ 9213936 w 9747620"/>
                <a:gd name="connsiteY119" fmla="*/ 4559945 h 6858000"/>
                <a:gd name="connsiteX120" fmla="*/ 9238592 w 9747620"/>
                <a:gd name="connsiteY120" fmla="*/ 4461357 h 6858000"/>
                <a:gd name="connsiteX121" fmla="*/ 9249776 w 9747620"/>
                <a:gd name="connsiteY121" fmla="*/ 4411319 h 6858000"/>
                <a:gd name="connsiteX122" fmla="*/ 9255046 w 9747620"/>
                <a:gd name="connsiteY122" fmla="*/ 4386299 h 6858000"/>
                <a:gd name="connsiteX123" fmla="*/ 9259718 w 9747620"/>
                <a:gd name="connsiteY123" fmla="*/ 4363342 h 6858000"/>
                <a:gd name="connsiteX124" fmla="*/ 9269959 w 9747620"/>
                <a:gd name="connsiteY124" fmla="*/ 4309566 h 6858000"/>
                <a:gd name="connsiteX125" fmla="*/ 9274233 w 9747620"/>
                <a:gd name="connsiteY125" fmla="*/ 4286176 h 6858000"/>
                <a:gd name="connsiteX126" fmla="*/ 9276022 w 9747620"/>
                <a:gd name="connsiteY126" fmla="*/ 4275489 h 6858000"/>
                <a:gd name="connsiteX127" fmla="*/ 9277861 w 9747620"/>
                <a:gd name="connsiteY127" fmla="*/ 4263506 h 6858000"/>
                <a:gd name="connsiteX128" fmla="*/ 9286014 w 9747620"/>
                <a:gd name="connsiteY128" fmla="*/ 4211696 h 6858000"/>
                <a:gd name="connsiteX129" fmla="*/ 9290092 w 9747620"/>
                <a:gd name="connsiteY129" fmla="*/ 4185767 h 6858000"/>
                <a:gd name="connsiteX130" fmla="*/ 9292128 w 9747620"/>
                <a:gd name="connsiteY130" fmla="*/ 4172826 h 6858000"/>
                <a:gd name="connsiteX131" fmla="*/ 9293720 w 9747620"/>
                <a:gd name="connsiteY131" fmla="*/ 4159693 h 6858000"/>
                <a:gd name="connsiteX132" fmla="*/ 9305650 w 9747620"/>
                <a:gd name="connsiteY132" fmla="*/ 4057941 h 6858000"/>
                <a:gd name="connsiteX133" fmla="*/ 9309378 w 9747620"/>
                <a:gd name="connsiteY133" fmla="*/ 4010779 h 6858000"/>
                <a:gd name="connsiteX134" fmla="*/ 9313454 w 9747620"/>
                <a:gd name="connsiteY134" fmla="*/ 3956428 h 6858000"/>
                <a:gd name="connsiteX135" fmla="*/ 9320811 w 9747620"/>
                <a:gd name="connsiteY135" fmla="*/ 3753546 h 6858000"/>
                <a:gd name="connsiteX136" fmla="*/ 9319617 w 9747620"/>
                <a:gd name="connsiteY136" fmla="*/ 3650643 h 6858000"/>
                <a:gd name="connsiteX137" fmla="*/ 9318176 w 9747620"/>
                <a:gd name="connsiteY137" fmla="*/ 3600030 h 6858000"/>
                <a:gd name="connsiteX138" fmla="*/ 9317778 w 9747620"/>
                <a:gd name="connsiteY138" fmla="*/ 3588096 h 6858000"/>
                <a:gd name="connsiteX139" fmla="*/ 9316983 w 9747620"/>
                <a:gd name="connsiteY139" fmla="*/ 3575107 h 6858000"/>
                <a:gd name="connsiteX140" fmla="*/ 9315443 w 9747620"/>
                <a:gd name="connsiteY140" fmla="*/ 3549130 h 6858000"/>
                <a:gd name="connsiteX141" fmla="*/ 9312311 w 9747620"/>
                <a:gd name="connsiteY141" fmla="*/ 3497176 h 6858000"/>
                <a:gd name="connsiteX142" fmla="*/ 9307587 w 9747620"/>
                <a:gd name="connsiteY142" fmla="*/ 3445029 h 6858000"/>
                <a:gd name="connsiteX143" fmla="*/ 9302618 w 9747620"/>
                <a:gd name="connsiteY143" fmla="*/ 3392835 h 6858000"/>
                <a:gd name="connsiteX144" fmla="*/ 9301574 w 9747620"/>
                <a:gd name="connsiteY144" fmla="*/ 3381476 h 6858000"/>
                <a:gd name="connsiteX145" fmla="*/ 9300430 w 9747620"/>
                <a:gd name="connsiteY145" fmla="*/ 3370740 h 6858000"/>
                <a:gd name="connsiteX146" fmla="*/ 9297547 w 9747620"/>
                <a:gd name="connsiteY146" fmla="*/ 3346966 h 6858000"/>
                <a:gd name="connsiteX147" fmla="*/ 9294017 w 9747620"/>
                <a:gd name="connsiteY147" fmla="*/ 3320030 h 6858000"/>
                <a:gd name="connsiteX148" fmla="*/ 9290439 w 9747620"/>
                <a:gd name="connsiteY148" fmla="*/ 3290410 h 6858000"/>
                <a:gd name="connsiteX149" fmla="*/ 9284275 w 9747620"/>
                <a:gd name="connsiteY149" fmla="*/ 3244544 h 6858000"/>
                <a:gd name="connsiteX150" fmla="*/ 9275974 w 9747620"/>
                <a:gd name="connsiteY150" fmla="*/ 3193116 h 6858000"/>
                <a:gd name="connsiteX151" fmla="*/ 9267224 w 9747620"/>
                <a:gd name="connsiteY151" fmla="*/ 3142264 h 6858000"/>
                <a:gd name="connsiteX152" fmla="*/ 9225320 w 9747620"/>
                <a:gd name="connsiteY152" fmla="*/ 2939909 h 6858000"/>
                <a:gd name="connsiteX153" fmla="*/ 9200466 w 9747620"/>
                <a:gd name="connsiteY153" fmla="*/ 2839449 h 6858000"/>
                <a:gd name="connsiteX154" fmla="*/ 9193953 w 9747620"/>
                <a:gd name="connsiteY154" fmla="*/ 2814958 h 6858000"/>
                <a:gd name="connsiteX155" fmla="*/ 9186993 w 9747620"/>
                <a:gd name="connsiteY155" fmla="*/ 2790276 h 6858000"/>
                <a:gd name="connsiteX156" fmla="*/ 9172628 w 9747620"/>
                <a:gd name="connsiteY156" fmla="*/ 2740621 h 6858000"/>
                <a:gd name="connsiteX157" fmla="*/ 9035082 w 9747620"/>
                <a:gd name="connsiteY157" fmla="*/ 2347463 h 6858000"/>
                <a:gd name="connsiteX158" fmla="*/ 8952118 w 9747620"/>
                <a:gd name="connsiteY158" fmla="*/ 2155413 h 6858000"/>
                <a:gd name="connsiteX159" fmla="*/ 8929948 w 9747620"/>
                <a:gd name="connsiteY159" fmla="*/ 2107915 h 6858000"/>
                <a:gd name="connsiteX160" fmla="*/ 8907429 w 9747620"/>
                <a:gd name="connsiteY160" fmla="*/ 2060753 h 6858000"/>
                <a:gd name="connsiteX161" fmla="*/ 8860404 w 9747620"/>
                <a:gd name="connsiteY161" fmla="*/ 1966478 h 6858000"/>
                <a:gd name="connsiteX162" fmla="*/ 8760788 w 9747620"/>
                <a:gd name="connsiteY162" fmla="*/ 1780274 h 6858000"/>
                <a:gd name="connsiteX163" fmla="*/ 8734740 w 9747620"/>
                <a:gd name="connsiteY163" fmla="*/ 1734311 h 6858000"/>
                <a:gd name="connsiteX164" fmla="*/ 8708046 w 9747620"/>
                <a:gd name="connsiteY164" fmla="*/ 1687963 h 6858000"/>
                <a:gd name="connsiteX165" fmla="*/ 8654062 w 9747620"/>
                <a:gd name="connsiteY165" fmla="*/ 1597234 h 6858000"/>
                <a:gd name="connsiteX166" fmla="*/ 8540278 w 9747620"/>
                <a:gd name="connsiteY166" fmla="*/ 1418077 h 6858000"/>
                <a:gd name="connsiteX167" fmla="*/ 8510701 w 9747620"/>
                <a:gd name="connsiteY167" fmla="*/ 1373695 h 6858000"/>
                <a:gd name="connsiteX168" fmla="*/ 8480676 w 9747620"/>
                <a:gd name="connsiteY168" fmla="*/ 1329457 h 6858000"/>
                <a:gd name="connsiteX169" fmla="*/ 8419782 w 9747620"/>
                <a:gd name="connsiteY169" fmla="*/ 1242275 h 6858000"/>
                <a:gd name="connsiteX170" fmla="*/ 8292478 w 9747620"/>
                <a:gd name="connsiteY170" fmla="*/ 1069875 h 6858000"/>
                <a:gd name="connsiteX171" fmla="*/ 8259620 w 9747620"/>
                <a:gd name="connsiteY171" fmla="*/ 1027123 h 6858000"/>
                <a:gd name="connsiteX172" fmla="*/ 8243416 w 9747620"/>
                <a:gd name="connsiteY172" fmla="*/ 1006130 h 6858000"/>
                <a:gd name="connsiteX173" fmla="*/ 8227110 w 9747620"/>
                <a:gd name="connsiteY173" fmla="*/ 985473 h 6858000"/>
                <a:gd name="connsiteX174" fmla="*/ 8159604 w 9747620"/>
                <a:gd name="connsiteY174" fmla="*/ 902029 h 6858000"/>
                <a:gd name="connsiteX175" fmla="*/ 8020022 w 9747620"/>
                <a:gd name="connsiteY175" fmla="*/ 738209 h 6858000"/>
                <a:gd name="connsiteX176" fmla="*/ 7984182 w 9747620"/>
                <a:gd name="connsiteY176" fmla="*/ 697901 h 6858000"/>
                <a:gd name="connsiteX177" fmla="*/ 7948043 w 9747620"/>
                <a:gd name="connsiteY177" fmla="*/ 657976 h 6858000"/>
                <a:gd name="connsiteX178" fmla="*/ 7874324 w 9747620"/>
                <a:gd name="connsiteY178" fmla="*/ 578607 h 6858000"/>
                <a:gd name="connsiteX179" fmla="*/ 7723308 w 9747620"/>
                <a:gd name="connsiteY179" fmla="*/ 424085 h 6858000"/>
                <a:gd name="connsiteX180" fmla="*/ 7565532 w 9747620"/>
                <a:gd name="connsiteY180" fmla="*/ 275602 h 6858000"/>
                <a:gd name="connsiteX181" fmla="*/ 1832515 w 9747620"/>
                <a:gd name="connsiteY181" fmla="*/ 0 h 6858000"/>
                <a:gd name="connsiteX182" fmla="*/ 2158449 w 9747620"/>
                <a:gd name="connsiteY182" fmla="*/ 0 h 6858000"/>
                <a:gd name="connsiteX183" fmla="*/ 2108797 w 9747620"/>
                <a:gd name="connsiteY183" fmla="*/ 37845 h 6858000"/>
                <a:gd name="connsiteX184" fmla="*/ 1942830 w 9747620"/>
                <a:gd name="connsiteY184" fmla="*/ 177587 h 6858000"/>
                <a:gd name="connsiteX185" fmla="*/ 1633191 w 9747620"/>
                <a:gd name="connsiteY185" fmla="*/ 477909 h 6858000"/>
                <a:gd name="connsiteX186" fmla="*/ 702686 w 9747620"/>
                <a:gd name="connsiteY186" fmla="*/ 1889935 h 6858000"/>
                <a:gd name="connsiteX187" fmla="*/ 551769 w 9747620"/>
                <a:gd name="connsiteY187" fmla="*/ 2281416 h 6858000"/>
                <a:gd name="connsiteX188" fmla="*/ 438383 w 9747620"/>
                <a:gd name="connsiteY188" fmla="*/ 2682772 h 6858000"/>
                <a:gd name="connsiteX189" fmla="*/ 397124 w 9747620"/>
                <a:gd name="connsiteY189" fmla="*/ 2887044 h 6858000"/>
                <a:gd name="connsiteX190" fmla="*/ 365658 w 9747620"/>
                <a:gd name="connsiteY190" fmla="*/ 3093424 h 6858000"/>
                <a:gd name="connsiteX191" fmla="*/ 332105 w 9747620"/>
                <a:gd name="connsiteY191" fmla="*/ 3509828 h 6858000"/>
                <a:gd name="connsiteX192" fmla="*/ 383653 w 9747620"/>
                <a:gd name="connsiteY192" fmla="*/ 4346327 h 6858000"/>
                <a:gd name="connsiteX193" fmla="*/ 422327 w 9747620"/>
                <a:gd name="connsiteY193" fmla="*/ 4552900 h 6858000"/>
                <a:gd name="connsiteX194" fmla="*/ 472184 w 9747620"/>
                <a:gd name="connsiteY194" fmla="*/ 4757939 h 6858000"/>
                <a:gd name="connsiteX195" fmla="*/ 533078 w 9747620"/>
                <a:gd name="connsiteY195" fmla="*/ 4960916 h 6858000"/>
                <a:gd name="connsiteX196" fmla="*/ 604710 w 9747620"/>
                <a:gd name="connsiteY196" fmla="*/ 5160875 h 6858000"/>
                <a:gd name="connsiteX197" fmla="*/ 996766 w 9747620"/>
                <a:gd name="connsiteY197" fmla="*/ 5920640 h 6858000"/>
                <a:gd name="connsiteX198" fmla="*/ 1549183 w 9747620"/>
                <a:gd name="connsiteY198" fmla="*/ 6586417 h 6858000"/>
                <a:gd name="connsiteX199" fmla="*/ 1709890 w 9747620"/>
                <a:gd name="connsiteY199" fmla="*/ 6734063 h 6858000"/>
                <a:gd name="connsiteX200" fmla="*/ 1859761 w 9747620"/>
                <a:gd name="connsiteY200" fmla="*/ 6858000 h 6858000"/>
                <a:gd name="connsiteX201" fmla="*/ 1671798 w 9747620"/>
                <a:gd name="connsiteY201" fmla="*/ 6858000 h 6858000"/>
                <a:gd name="connsiteX202" fmla="*/ 1628044 w 9747620"/>
                <a:gd name="connsiteY202" fmla="*/ 6822717 h 6858000"/>
                <a:gd name="connsiteX203" fmla="*/ 1459756 w 9747620"/>
                <a:gd name="connsiteY203" fmla="*/ 6674223 h 6858000"/>
                <a:gd name="connsiteX204" fmla="*/ 402543 w 9747620"/>
                <a:gd name="connsiteY204" fmla="*/ 5241588 h 6858000"/>
                <a:gd name="connsiteX205" fmla="*/ 311923 w 9747620"/>
                <a:gd name="connsiteY205" fmla="*/ 5036741 h 6858000"/>
                <a:gd name="connsiteX206" fmla="*/ 232140 w 9747620"/>
                <a:gd name="connsiteY206" fmla="*/ 4827483 h 6858000"/>
                <a:gd name="connsiteX207" fmla="*/ 163392 w 9747620"/>
                <a:gd name="connsiteY207" fmla="*/ 4613913 h 6858000"/>
                <a:gd name="connsiteX208" fmla="*/ 106823 w 9747620"/>
                <a:gd name="connsiteY208" fmla="*/ 4396365 h 6858000"/>
                <a:gd name="connsiteX209" fmla="*/ 29326 w 9747620"/>
                <a:gd name="connsiteY209" fmla="*/ 3954702 h 6858000"/>
                <a:gd name="connsiteX210" fmla="*/ 8647 w 9747620"/>
                <a:gd name="connsiteY210" fmla="*/ 3730971 h 6858000"/>
                <a:gd name="connsiteX211" fmla="*/ 2880 w 9747620"/>
                <a:gd name="connsiteY211" fmla="*/ 3618674 h 6858000"/>
                <a:gd name="connsiteX212" fmla="*/ 296 w 9747620"/>
                <a:gd name="connsiteY212" fmla="*/ 3506425 h 6858000"/>
                <a:gd name="connsiteX213" fmla="*/ 20030 w 9747620"/>
                <a:gd name="connsiteY213" fmla="*/ 3056711 h 6858000"/>
                <a:gd name="connsiteX214" fmla="*/ 48664 w 9747620"/>
                <a:gd name="connsiteY214" fmla="*/ 2832980 h 6858000"/>
                <a:gd name="connsiteX215" fmla="*/ 89922 w 9747620"/>
                <a:gd name="connsiteY215" fmla="*/ 2610639 h 6858000"/>
                <a:gd name="connsiteX216" fmla="*/ 211163 w 9747620"/>
                <a:gd name="connsiteY216" fmla="*/ 2174343 h 6858000"/>
                <a:gd name="connsiteX217" fmla="*/ 379129 w 9747620"/>
                <a:gd name="connsiteY217" fmla="*/ 1754393 h 6858000"/>
                <a:gd name="connsiteX218" fmla="*/ 841424 w 9747620"/>
                <a:gd name="connsiteY218" fmla="*/ 976270 h 6858000"/>
                <a:gd name="connsiteX219" fmla="*/ 1130234 w 9747620"/>
                <a:gd name="connsiteY219" fmla="*/ 625768 h 6858000"/>
                <a:gd name="connsiteX220" fmla="*/ 1452897 w 9747620"/>
                <a:gd name="connsiteY220" fmla="*/ 305748 h 6858000"/>
                <a:gd name="connsiteX221" fmla="*/ 1805682 w 9747620"/>
                <a:gd name="connsiteY221" fmla="*/ 1875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</a:cxnLst>
              <a:rect l="l" t="t" r="r" b="b"/>
              <a:pathLst>
                <a:path w="9747620" h="6858000">
                  <a:moveTo>
                    <a:pt x="7235453" y="0"/>
                  </a:moveTo>
                  <a:lnTo>
                    <a:pt x="7548130" y="0"/>
                  </a:lnTo>
                  <a:lnTo>
                    <a:pt x="7710334" y="111973"/>
                  </a:lnTo>
                  <a:cubicBezTo>
                    <a:pt x="7770781" y="157314"/>
                    <a:pt x="7830282" y="203517"/>
                    <a:pt x="7889188" y="251542"/>
                  </a:cubicBezTo>
                  <a:cubicBezTo>
                    <a:pt x="7947894" y="299470"/>
                    <a:pt x="8005557" y="348453"/>
                    <a:pt x="8061828" y="398586"/>
                  </a:cubicBezTo>
                  <a:cubicBezTo>
                    <a:pt x="8090013" y="423605"/>
                    <a:pt x="8117948" y="448816"/>
                    <a:pt x="8145637" y="474218"/>
                  </a:cubicBezTo>
                  <a:cubicBezTo>
                    <a:pt x="8159506" y="486918"/>
                    <a:pt x="8173375" y="499764"/>
                    <a:pt x="8187242" y="512753"/>
                  </a:cubicBezTo>
                  <a:lnTo>
                    <a:pt x="8228402" y="551575"/>
                  </a:lnTo>
                  <a:cubicBezTo>
                    <a:pt x="8283082" y="603577"/>
                    <a:pt x="8336569" y="656778"/>
                    <a:pt x="8389211" y="710937"/>
                  </a:cubicBezTo>
                  <a:cubicBezTo>
                    <a:pt x="8415458" y="738065"/>
                    <a:pt x="8441455" y="765432"/>
                    <a:pt x="8467206" y="793088"/>
                  </a:cubicBezTo>
                  <a:lnTo>
                    <a:pt x="8486791" y="814223"/>
                  </a:lnTo>
                  <a:lnTo>
                    <a:pt x="8505979" y="835409"/>
                  </a:lnTo>
                  <a:lnTo>
                    <a:pt x="8543509" y="877346"/>
                  </a:lnTo>
                  <a:cubicBezTo>
                    <a:pt x="8593418" y="933423"/>
                    <a:pt x="8642579" y="990601"/>
                    <a:pt x="8690549" y="1048978"/>
                  </a:cubicBezTo>
                  <a:cubicBezTo>
                    <a:pt x="8714558" y="1078168"/>
                    <a:pt x="8738368" y="1107644"/>
                    <a:pt x="8761732" y="1137502"/>
                  </a:cubicBezTo>
                  <a:lnTo>
                    <a:pt x="8796379" y="1182077"/>
                  </a:lnTo>
                  <a:lnTo>
                    <a:pt x="8830678" y="1226986"/>
                  </a:lnTo>
                  <a:cubicBezTo>
                    <a:pt x="8876112" y="1287185"/>
                    <a:pt x="8920304" y="1348532"/>
                    <a:pt x="8963353" y="1410936"/>
                  </a:cubicBezTo>
                  <a:cubicBezTo>
                    <a:pt x="8984727" y="1442137"/>
                    <a:pt x="9005954" y="1473915"/>
                    <a:pt x="9026483" y="1505499"/>
                  </a:cubicBezTo>
                  <a:lnTo>
                    <a:pt x="9057004" y="1552613"/>
                  </a:lnTo>
                  <a:cubicBezTo>
                    <a:pt x="9067245" y="1568525"/>
                    <a:pt x="9077336" y="1584534"/>
                    <a:pt x="9087278" y="1600542"/>
                  </a:cubicBezTo>
                  <a:cubicBezTo>
                    <a:pt x="9127145" y="1664766"/>
                    <a:pt x="9165966" y="1729613"/>
                    <a:pt x="9202851" y="1795515"/>
                  </a:cubicBezTo>
                  <a:cubicBezTo>
                    <a:pt x="9221342" y="1828491"/>
                    <a:pt x="9239437" y="1861417"/>
                    <a:pt x="9257332" y="1894920"/>
                  </a:cubicBezTo>
                  <a:lnTo>
                    <a:pt x="9283778" y="1945436"/>
                  </a:lnTo>
                  <a:lnTo>
                    <a:pt x="9309428" y="1996193"/>
                  </a:lnTo>
                  <a:cubicBezTo>
                    <a:pt x="9343280" y="2064013"/>
                    <a:pt x="9375491" y="2132695"/>
                    <a:pt x="9405714" y="2202191"/>
                  </a:cubicBezTo>
                  <a:cubicBezTo>
                    <a:pt x="9466260" y="2341183"/>
                    <a:pt x="9520493" y="2483053"/>
                    <a:pt x="9566524" y="2627653"/>
                  </a:cubicBezTo>
                  <a:cubicBezTo>
                    <a:pt x="9572289" y="2645675"/>
                    <a:pt x="9578056" y="2663792"/>
                    <a:pt x="9583573" y="2682195"/>
                  </a:cubicBezTo>
                  <a:lnTo>
                    <a:pt x="9591974" y="2709707"/>
                  </a:lnTo>
                  <a:lnTo>
                    <a:pt x="9600027" y="2737650"/>
                  </a:lnTo>
                  <a:cubicBezTo>
                    <a:pt x="9610416" y="2774171"/>
                    <a:pt x="9620358" y="2810884"/>
                    <a:pt x="9629803" y="2847694"/>
                  </a:cubicBezTo>
                  <a:cubicBezTo>
                    <a:pt x="9648692" y="2921312"/>
                    <a:pt x="9665196" y="2995506"/>
                    <a:pt x="9679909" y="3070131"/>
                  </a:cubicBezTo>
                  <a:cubicBezTo>
                    <a:pt x="9683587" y="3088775"/>
                    <a:pt x="9687118" y="3107418"/>
                    <a:pt x="9690498" y="3126159"/>
                  </a:cubicBezTo>
                  <a:lnTo>
                    <a:pt x="9700390" y="3181805"/>
                  </a:lnTo>
                  <a:cubicBezTo>
                    <a:pt x="9703670" y="3201120"/>
                    <a:pt x="9706952" y="3222112"/>
                    <a:pt x="9709685" y="3243392"/>
                  </a:cubicBezTo>
                  <a:lnTo>
                    <a:pt x="9713016" y="3267597"/>
                  </a:lnTo>
                  <a:lnTo>
                    <a:pt x="9716844" y="3294437"/>
                  </a:lnTo>
                  <a:cubicBezTo>
                    <a:pt x="9718186" y="3303926"/>
                    <a:pt x="9719527" y="3313895"/>
                    <a:pt x="9720820" y="3324488"/>
                  </a:cubicBezTo>
                  <a:lnTo>
                    <a:pt x="9722709" y="3340737"/>
                  </a:lnTo>
                  <a:lnTo>
                    <a:pt x="9724301" y="3356361"/>
                  </a:lnTo>
                  <a:lnTo>
                    <a:pt x="9730166" y="3412197"/>
                  </a:lnTo>
                  <a:cubicBezTo>
                    <a:pt x="9732005" y="3430842"/>
                    <a:pt x="9734291" y="3449342"/>
                    <a:pt x="9735783" y="3468083"/>
                  </a:cubicBezTo>
                  <a:lnTo>
                    <a:pt x="9739760" y="3524399"/>
                  </a:lnTo>
                  <a:lnTo>
                    <a:pt x="9741748" y="3552580"/>
                  </a:lnTo>
                  <a:lnTo>
                    <a:pt x="9742742" y="3566672"/>
                  </a:lnTo>
                  <a:lnTo>
                    <a:pt x="9743488" y="3581865"/>
                  </a:lnTo>
                  <a:lnTo>
                    <a:pt x="9744731" y="3611341"/>
                  </a:lnTo>
                  <a:lnTo>
                    <a:pt x="9745725" y="3639715"/>
                  </a:lnTo>
                  <a:cubicBezTo>
                    <a:pt x="9746868" y="3677579"/>
                    <a:pt x="9747514" y="3715587"/>
                    <a:pt x="9747613" y="3753786"/>
                  </a:cubicBezTo>
                  <a:cubicBezTo>
                    <a:pt x="9747763" y="3830232"/>
                    <a:pt x="9745675" y="3906870"/>
                    <a:pt x="9740405" y="3984609"/>
                  </a:cubicBezTo>
                  <a:lnTo>
                    <a:pt x="9736329" y="4038434"/>
                  </a:lnTo>
                  <a:cubicBezTo>
                    <a:pt x="9735087" y="4055976"/>
                    <a:pt x="9733794" y="4076346"/>
                    <a:pt x="9731408" y="4099446"/>
                  </a:cubicBezTo>
                  <a:lnTo>
                    <a:pt x="9717987" y="4213325"/>
                  </a:lnTo>
                  <a:cubicBezTo>
                    <a:pt x="9717441" y="4217926"/>
                    <a:pt x="9716943" y="4222527"/>
                    <a:pt x="9716297" y="4227129"/>
                  </a:cubicBezTo>
                  <a:lnTo>
                    <a:pt x="9714110" y="4240981"/>
                  </a:lnTo>
                  <a:lnTo>
                    <a:pt x="9709785" y="4268731"/>
                  </a:lnTo>
                  <a:lnTo>
                    <a:pt x="9701086" y="4324185"/>
                  </a:lnTo>
                  <a:lnTo>
                    <a:pt x="9698699" y="4338994"/>
                  </a:lnTo>
                  <a:lnTo>
                    <a:pt x="9695966" y="4355050"/>
                  </a:lnTo>
                  <a:cubicBezTo>
                    <a:pt x="9694077" y="4365547"/>
                    <a:pt x="9692188" y="4375516"/>
                    <a:pt x="9690299" y="4385054"/>
                  </a:cubicBezTo>
                  <a:lnTo>
                    <a:pt x="9679909" y="4437919"/>
                  </a:lnTo>
                  <a:cubicBezTo>
                    <a:pt x="9677871" y="4448320"/>
                    <a:pt x="9675735" y="4458097"/>
                    <a:pt x="9673647" y="4468162"/>
                  </a:cubicBezTo>
                  <a:lnTo>
                    <a:pt x="9667532" y="4496296"/>
                  </a:lnTo>
                  <a:cubicBezTo>
                    <a:pt x="9663406" y="4514941"/>
                    <a:pt x="9659081" y="4533585"/>
                    <a:pt x="9654658" y="4552277"/>
                  </a:cubicBezTo>
                  <a:cubicBezTo>
                    <a:pt x="9645760" y="4589613"/>
                    <a:pt x="9636265" y="4627045"/>
                    <a:pt x="9625876" y="4664478"/>
                  </a:cubicBezTo>
                  <a:cubicBezTo>
                    <a:pt x="9605048" y="4739247"/>
                    <a:pt x="9581088" y="4814303"/>
                    <a:pt x="9552803" y="4888737"/>
                  </a:cubicBezTo>
                  <a:cubicBezTo>
                    <a:pt x="9524668" y="4962930"/>
                    <a:pt x="9492109" y="5037459"/>
                    <a:pt x="9452639" y="5110934"/>
                  </a:cubicBezTo>
                  <a:cubicBezTo>
                    <a:pt x="9432905" y="5147695"/>
                    <a:pt x="9411431" y="5184169"/>
                    <a:pt x="9388017" y="5220020"/>
                  </a:cubicBezTo>
                  <a:cubicBezTo>
                    <a:pt x="9382201" y="5228982"/>
                    <a:pt x="9376236" y="5237945"/>
                    <a:pt x="9370073" y="5246811"/>
                  </a:cubicBezTo>
                  <a:lnTo>
                    <a:pt x="9360926" y="5260040"/>
                  </a:lnTo>
                  <a:lnTo>
                    <a:pt x="9351829" y="5272646"/>
                  </a:lnTo>
                  <a:cubicBezTo>
                    <a:pt x="9339700" y="5289468"/>
                    <a:pt x="9327174" y="5306387"/>
                    <a:pt x="9313305" y="5323881"/>
                  </a:cubicBezTo>
                  <a:cubicBezTo>
                    <a:pt x="9258625" y="5393042"/>
                    <a:pt x="9196489" y="5455445"/>
                    <a:pt x="9130375" y="5510802"/>
                  </a:cubicBezTo>
                  <a:cubicBezTo>
                    <a:pt x="9097319" y="5538505"/>
                    <a:pt x="9063268" y="5564530"/>
                    <a:pt x="9028422" y="5588878"/>
                  </a:cubicBezTo>
                  <a:cubicBezTo>
                    <a:pt x="9019723" y="5595109"/>
                    <a:pt x="9011074" y="5600909"/>
                    <a:pt x="9002424" y="5606707"/>
                  </a:cubicBezTo>
                  <a:cubicBezTo>
                    <a:pt x="8993774" y="5612603"/>
                    <a:pt x="8985124" y="5618211"/>
                    <a:pt x="8976525" y="5623866"/>
                  </a:cubicBezTo>
                  <a:cubicBezTo>
                    <a:pt x="8959277" y="5635130"/>
                    <a:pt x="8941629" y="5646201"/>
                    <a:pt x="8924181" y="5656793"/>
                  </a:cubicBezTo>
                  <a:cubicBezTo>
                    <a:pt x="8854291" y="5699259"/>
                    <a:pt x="8784946" y="5736451"/>
                    <a:pt x="8717291" y="5771582"/>
                  </a:cubicBezTo>
                  <a:lnTo>
                    <a:pt x="8617129" y="5823105"/>
                  </a:lnTo>
                  <a:lnTo>
                    <a:pt x="8518207" y="5873671"/>
                  </a:lnTo>
                  <a:cubicBezTo>
                    <a:pt x="8391200" y="5939188"/>
                    <a:pt x="8267922" y="6009788"/>
                    <a:pt x="8150558" y="6086761"/>
                  </a:cubicBezTo>
                  <a:cubicBezTo>
                    <a:pt x="8091901" y="6125248"/>
                    <a:pt x="8034736" y="6165317"/>
                    <a:pt x="7979410" y="6207158"/>
                  </a:cubicBezTo>
                  <a:cubicBezTo>
                    <a:pt x="7965739" y="6217750"/>
                    <a:pt x="7951771" y="6228103"/>
                    <a:pt x="7938300" y="6238887"/>
                  </a:cubicBezTo>
                  <a:lnTo>
                    <a:pt x="7897936" y="6271286"/>
                  </a:lnTo>
                  <a:lnTo>
                    <a:pt x="7858367" y="6304357"/>
                  </a:lnTo>
                  <a:lnTo>
                    <a:pt x="7819048" y="6338770"/>
                  </a:lnTo>
                  <a:cubicBezTo>
                    <a:pt x="7804882" y="6351232"/>
                    <a:pt x="7792105" y="6362591"/>
                    <a:pt x="7778882" y="6374477"/>
                  </a:cubicBezTo>
                  <a:lnTo>
                    <a:pt x="7739563" y="6410328"/>
                  </a:lnTo>
                  <a:cubicBezTo>
                    <a:pt x="7713366" y="6434485"/>
                    <a:pt x="7687168" y="6459120"/>
                    <a:pt x="7660824" y="6484138"/>
                  </a:cubicBezTo>
                  <a:lnTo>
                    <a:pt x="7502302" y="6636360"/>
                  </a:lnTo>
                  <a:lnTo>
                    <a:pt x="7273394" y="6858000"/>
                  </a:lnTo>
                  <a:lnTo>
                    <a:pt x="6780690" y="6858000"/>
                  </a:lnTo>
                  <a:lnTo>
                    <a:pt x="6854939" y="6783597"/>
                  </a:lnTo>
                  <a:cubicBezTo>
                    <a:pt x="6880688" y="6757810"/>
                    <a:pt x="6906338" y="6732265"/>
                    <a:pt x="6932087" y="6705809"/>
                  </a:cubicBezTo>
                  <a:lnTo>
                    <a:pt x="7241130" y="6390965"/>
                  </a:lnTo>
                  <a:lnTo>
                    <a:pt x="7397564" y="6233087"/>
                  </a:lnTo>
                  <a:cubicBezTo>
                    <a:pt x="7424009" y="6206679"/>
                    <a:pt x="7450802" y="6180175"/>
                    <a:pt x="7478142" y="6153670"/>
                  </a:cubicBezTo>
                  <a:lnTo>
                    <a:pt x="7519600" y="6113937"/>
                  </a:lnTo>
                  <a:cubicBezTo>
                    <a:pt x="7533469" y="6100805"/>
                    <a:pt x="7547934" y="6087288"/>
                    <a:pt x="7561207" y="6075067"/>
                  </a:cubicBezTo>
                  <a:lnTo>
                    <a:pt x="7604204" y="6035526"/>
                  </a:lnTo>
                  <a:lnTo>
                    <a:pt x="7648644" y="5996416"/>
                  </a:lnTo>
                  <a:cubicBezTo>
                    <a:pt x="7663608" y="5983570"/>
                    <a:pt x="7678768" y="5971013"/>
                    <a:pt x="7693830" y="5958264"/>
                  </a:cubicBezTo>
                  <a:cubicBezTo>
                    <a:pt x="7708942" y="5945611"/>
                    <a:pt x="7724352" y="5933485"/>
                    <a:pt x="7739662" y="5921073"/>
                  </a:cubicBezTo>
                  <a:cubicBezTo>
                    <a:pt x="7801154" y="5872088"/>
                    <a:pt x="7864234" y="5825502"/>
                    <a:pt x="7928458" y="5781025"/>
                  </a:cubicBezTo>
                  <a:cubicBezTo>
                    <a:pt x="8057005" y="5692164"/>
                    <a:pt x="8190077" y="5611500"/>
                    <a:pt x="8325882" y="5537450"/>
                  </a:cubicBezTo>
                  <a:lnTo>
                    <a:pt x="8424555" y="5484106"/>
                  </a:lnTo>
                  <a:lnTo>
                    <a:pt x="8521737" y="5431289"/>
                  </a:lnTo>
                  <a:cubicBezTo>
                    <a:pt x="8585315" y="5396349"/>
                    <a:pt x="8646456" y="5361840"/>
                    <a:pt x="8702677" y="5325942"/>
                  </a:cubicBezTo>
                  <a:cubicBezTo>
                    <a:pt x="8716795" y="5316931"/>
                    <a:pt x="8730365" y="5308017"/>
                    <a:pt x="8743986" y="5298717"/>
                  </a:cubicBezTo>
                  <a:cubicBezTo>
                    <a:pt x="8750747" y="5294069"/>
                    <a:pt x="8757606" y="5289420"/>
                    <a:pt x="8764167" y="5284723"/>
                  </a:cubicBezTo>
                  <a:cubicBezTo>
                    <a:pt x="8770778" y="5280074"/>
                    <a:pt x="8777440" y="5275377"/>
                    <a:pt x="8783704" y="5270679"/>
                  </a:cubicBezTo>
                  <a:cubicBezTo>
                    <a:pt x="8809155" y="5251987"/>
                    <a:pt x="8833611" y="5232577"/>
                    <a:pt x="8856776" y="5212399"/>
                  </a:cubicBezTo>
                  <a:cubicBezTo>
                    <a:pt x="8903104" y="5172043"/>
                    <a:pt x="8944463" y="5128668"/>
                    <a:pt x="8979856" y="5082081"/>
                  </a:cubicBezTo>
                  <a:cubicBezTo>
                    <a:pt x="8988555" y="5070722"/>
                    <a:pt x="8997602" y="5057973"/>
                    <a:pt x="9006699" y="5044984"/>
                  </a:cubicBezTo>
                  <a:lnTo>
                    <a:pt x="9013509" y="5035254"/>
                  </a:lnTo>
                  <a:lnTo>
                    <a:pt x="9019773" y="5025812"/>
                  </a:lnTo>
                  <a:cubicBezTo>
                    <a:pt x="9023997" y="5019629"/>
                    <a:pt x="9028073" y="5013254"/>
                    <a:pt x="9032050" y="5006833"/>
                  </a:cubicBezTo>
                  <a:cubicBezTo>
                    <a:pt x="9048206" y="4981238"/>
                    <a:pt x="9063417" y="4954542"/>
                    <a:pt x="9077733" y="4926839"/>
                  </a:cubicBezTo>
                  <a:cubicBezTo>
                    <a:pt x="9106415" y="4871434"/>
                    <a:pt x="9131469" y="4812050"/>
                    <a:pt x="9154285" y="4750223"/>
                  </a:cubicBezTo>
                  <a:cubicBezTo>
                    <a:pt x="9176904" y="4688586"/>
                    <a:pt x="9196537" y="4625032"/>
                    <a:pt x="9213936" y="4559945"/>
                  </a:cubicBezTo>
                  <a:cubicBezTo>
                    <a:pt x="9222635" y="4527402"/>
                    <a:pt x="9230887" y="4494523"/>
                    <a:pt x="9238592" y="4461357"/>
                  </a:cubicBezTo>
                  <a:cubicBezTo>
                    <a:pt x="9242419" y="4444773"/>
                    <a:pt x="9246147" y="4428094"/>
                    <a:pt x="9249776" y="4411319"/>
                  </a:cubicBezTo>
                  <a:lnTo>
                    <a:pt x="9255046" y="4386299"/>
                  </a:lnTo>
                  <a:lnTo>
                    <a:pt x="9259718" y="4363342"/>
                  </a:lnTo>
                  <a:lnTo>
                    <a:pt x="9269959" y="4309566"/>
                  </a:lnTo>
                  <a:lnTo>
                    <a:pt x="9274233" y="4286176"/>
                  </a:lnTo>
                  <a:lnTo>
                    <a:pt x="9276022" y="4275489"/>
                  </a:lnTo>
                  <a:lnTo>
                    <a:pt x="9277861" y="4263506"/>
                  </a:lnTo>
                  <a:lnTo>
                    <a:pt x="9286014" y="4211696"/>
                  </a:lnTo>
                  <a:lnTo>
                    <a:pt x="9290092" y="4185767"/>
                  </a:lnTo>
                  <a:lnTo>
                    <a:pt x="9292128" y="4172826"/>
                  </a:lnTo>
                  <a:cubicBezTo>
                    <a:pt x="9292774" y="4168464"/>
                    <a:pt x="9293173" y="4164055"/>
                    <a:pt x="9293720" y="4159693"/>
                  </a:cubicBezTo>
                  <a:lnTo>
                    <a:pt x="9305650" y="4057941"/>
                  </a:lnTo>
                  <a:cubicBezTo>
                    <a:pt x="9306991" y="4045048"/>
                    <a:pt x="9308085" y="4029328"/>
                    <a:pt x="9309378" y="4010779"/>
                  </a:cubicBezTo>
                  <a:lnTo>
                    <a:pt x="9313454" y="3956428"/>
                  </a:lnTo>
                  <a:cubicBezTo>
                    <a:pt x="9318326" y="3889806"/>
                    <a:pt x="9320611" y="3821796"/>
                    <a:pt x="9320811" y="3753546"/>
                  </a:cubicBezTo>
                  <a:cubicBezTo>
                    <a:pt x="9320910" y="3719373"/>
                    <a:pt x="9320513" y="3685056"/>
                    <a:pt x="9319617" y="3650643"/>
                  </a:cubicBezTo>
                  <a:lnTo>
                    <a:pt x="9318176" y="3600030"/>
                  </a:lnTo>
                  <a:lnTo>
                    <a:pt x="9317778" y="3588096"/>
                  </a:lnTo>
                  <a:lnTo>
                    <a:pt x="9316983" y="3575107"/>
                  </a:lnTo>
                  <a:lnTo>
                    <a:pt x="9315443" y="3549130"/>
                  </a:lnTo>
                  <a:lnTo>
                    <a:pt x="9312311" y="3497176"/>
                  </a:lnTo>
                  <a:cubicBezTo>
                    <a:pt x="9311118" y="3479825"/>
                    <a:pt x="9309129" y="3462427"/>
                    <a:pt x="9307587" y="3445029"/>
                  </a:cubicBezTo>
                  <a:lnTo>
                    <a:pt x="9302618" y="3392835"/>
                  </a:lnTo>
                  <a:lnTo>
                    <a:pt x="9301574" y="3381476"/>
                  </a:lnTo>
                  <a:lnTo>
                    <a:pt x="9300430" y="3370740"/>
                  </a:lnTo>
                  <a:lnTo>
                    <a:pt x="9297547" y="3346966"/>
                  </a:lnTo>
                  <a:lnTo>
                    <a:pt x="9294017" y="3320030"/>
                  </a:lnTo>
                  <a:lnTo>
                    <a:pt x="9290439" y="3290410"/>
                  </a:lnTo>
                  <a:cubicBezTo>
                    <a:pt x="9288849" y="3275745"/>
                    <a:pt x="9286761" y="3260934"/>
                    <a:pt x="9284275" y="3244544"/>
                  </a:cubicBezTo>
                  <a:lnTo>
                    <a:pt x="9275974" y="3193116"/>
                  </a:lnTo>
                  <a:cubicBezTo>
                    <a:pt x="9273189" y="3176197"/>
                    <a:pt x="9270256" y="3159230"/>
                    <a:pt x="9267224" y="3142264"/>
                  </a:cubicBezTo>
                  <a:cubicBezTo>
                    <a:pt x="9255146" y="3074493"/>
                    <a:pt x="9240929" y="3007057"/>
                    <a:pt x="9225320" y="2939909"/>
                  </a:cubicBezTo>
                  <a:cubicBezTo>
                    <a:pt x="9217465" y="2906311"/>
                    <a:pt x="9209214" y="2872809"/>
                    <a:pt x="9200466" y="2839449"/>
                  </a:cubicBezTo>
                  <a:lnTo>
                    <a:pt x="9193953" y="2814958"/>
                  </a:lnTo>
                  <a:lnTo>
                    <a:pt x="9186993" y="2790276"/>
                  </a:lnTo>
                  <a:cubicBezTo>
                    <a:pt x="9182471" y="2773836"/>
                    <a:pt x="9177599" y="2757252"/>
                    <a:pt x="9172628" y="2740621"/>
                  </a:cubicBezTo>
                  <a:cubicBezTo>
                    <a:pt x="9133110" y="2607859"/>
                    <a:pt x="9087527" y="2476533"/>
                    <a:pt x="9035082" y="2347463"/>
                  </a:cubicBezTo>
                  <a:cubicBezTo>
                    <a:pt x="9008836" y="2282951"/>
                    <a:pt x="8981298" y="2218870"/>
                    <a:pt x="8952118" y="2155413"/>
                  </a:cubicBezTo>
                  <a:lnTo>
                    <a:pt x="8929948" y="2107915"/>
                  </a:lnTo>
                  <a:lnTo>
                    <a:pt x="8907429" y="2060753"/>
                  </a:lnTo>
                  <a:cubicBezTo>
                    <a:pt x="8892170" y="2029408"/>
                    <a:pt x="8876411" y="1997726"/>
                    <a:pt x="8860404" y="1966478"/>
                  </a:cubicBezTo>
                  <a:cubicBezTo>
                    <a:pt x="8828243" y="1903931"/>
                    <a:pt x="8795336" y="1841670"/>
                    <a:pt x="8760788" y="1780274"/>
                  </a:cubicBezTo>
                  <a:lnTo>
                    <a:pt x="8734740" y="1734311"/>
                  </a:lnTo>
                  <a:lnTo>
                    <a:pt x="8708046" y="1687963"/>
                  </a:lnTo>
                  <a:cubicBezTo>
                    <a:pt x="8690300" y="1657337"/>
                    <a:pt x="8672455" y="1627334"/>
                    <a:pt x="8654062" y="1597234"/>
                  </a:cubicBezTo>
                  <a:cubicBezTo>
                    <a:pt x="8617575" y="1536988"/>
                    <a:pt x="8579398" y="1477365"/>
                    <a:pt x="8540278" y="1418077"/>
                  </a:cubicBezTo>
                  <a:lnTo>
                    <a:pt x="8510701" y="1373695"/>
                  </a:lnTo>
                  <a:lnTo>
                    <a:pt x="8480676" y="1329457"/>
                  </a:lnTo>
                  <a:cubicBezTo>
                    <a:pt x="8460643" y="1300269"/>
                    <a:pt x="8440411" y="1271224"/>
                    <a:pt x="8419782" y="1242275"/>
                  </a:cubicBezTo>
                  <a:cubicBezTo>
                    <a:pt x="8378476" y="1184425"/>
                    <a:pt x="8335923" y="1127006"/>
                    <a:pt x="8292478" y="1069875"/>
                  </a:cubicBezTo>
                  <a:lnTo>
                    <a:pt x="8259620" y="1027123"/>
                  </a:lnTo>
                  <a:lnTo>
                    <a:pt x="8243416" y="1006130"/>
                  </a:lnTo>
                  <a:lnTo>
                    <a:pt x="8227110" y="985473"/>
                  </a:lnTo>
                  <a:cubicBezTo>
                    <a:pt x="8204890" y="957483"/>
                    <a:pt x="8182422" y="929684"/>
                    <a:pt x="8159604" y="902029"/>
                  </a:cubicBezTo>
                  <a:cubicBezTo>
                    <a:pt x="8114170" y="846671"/>
                    <a:pt x="8067494" y="792177"/>
                    <a:pt x="8020022" y="738209"/>
                  </a:cubicBezTo>
                  <a:lnTo>
                    <a:pt x="7984182" y="697901"/>
                  </a:lnTo>
                  <a:lnTo>
                    <a:pt x="7948043" y="657976"/>
                  </a:lnTo>
                  <a:cubicBezTo>
                    <a:pt x="7923636" y="631328"/>
                    <a:pt x="7899079" y="604823"/>
                    <a:pt x="7874324" y="578607"/>
                  </a:cubicBezTo>
                  <a:cubicBezTo>
                    <a:pt x="7824714" y="526221"/>
                    <a:pt x="7774608" y="474458"/>
                    <a:pt x="7723308" y="424085"/>
                  </a:cubicBezTo>
                  <a:cubicBezTo>
                    <a:pt x="7672157" y="373808"/>
                    <a:pt x="7619168" y="324153"/>
                    <a:pt x="7565532" y="275602"/>
                  </a:cubicBezTo>
                  <a:close/>
                  <a:moveTo>
                    <a:pt x="1832515" y="0"/>
                  </a:moveTo>
                  <a:lnTo>
                    <a:pt x="2158449" y="0"/>
                  </a:lnTo>
                  <a:lnTo>
                    <a:pt x="2108797" y="37845"/>
                  </a:lnTo>
                  <a:cubicBezTo>
                    <a:pt x="2052253" y="83168"/>
                    <a:pt x="1996914" y="129778"/>
                    <a:pt x="1942830" y="177587"/>
                  </a:cubicBezTo>
                  <a:cubicBezTo>
                    <a:pt x="1834563" y="273109"/>
                    <a:pt x="1731317" y="373472"/>
                    <a:pt x="1633191" y="477909"/>
                  </a:cubicBezTo>
                  <a:cubicBezTo>
                    <a:pt x="1240290" y="896038"/>
                    <a:pt x="927123" y="1375900"/>
                    <a:pt x="702686" y="1889935"/>
                  </a:cubicBezTo>
                  <a:cubicBezTo>
                    <a:pt x="646565" y="2018192"/>
                    <a:pt x="596210" y="2149182"/>
                    <a:pt x="551769" y="2281416"/>
                  </a:cubicBezTo>
                  <a:cubicBezTo>
                    <a:pt x="507429" y="2413700"/>
                    <a:pt x="469451" y="2547613"/>
                    <a:pt x="438383" y="2682772"/>
                  </a:cubicBezTo>
                  <a:cubicBezTo>
                    <a:pt x="423122" y="2750111"/>
                    <a:pt x="409203" y="2818553"/>
                    <a:pt x="397124" y="2887044"/>
                  </a:cubicBezTo>
                  <a:cubicBezTo>
                    <a:pt x="385144" y="2955581"/>
                    <a:pt x="374357" y="3024359"/>
                    <a:pt x="365658" y="3093424"/>
                  </a:cubicBezTo>
                  <a:cubicBezTo>
                    <a:pt x="347813" y="3231506"/>
                    <a:pt x="336727" y="3370260"/>
                    <a:pt x="332105" y="3509828"/>
                  </a:cubicBezTo>
                  <a:cubicBezTo>
                    <a:pt x="322311" y="3788822"/>
                    <a:pt x="339660" y="4068628"/>
                    <a:pt x="383653" y="4346327"/>
                  </a:cubicBezTo>
                  <a:cubicBezTo>
                    <a:pt x="394539" y="4415489"/>
                    <a:pt x="407464" y="4484267"/>
                    <a:pt x="422327" y="4552900"/>
                  </a:cubicBezTo>
                  <a:cubicBezTo>
                    <a:pt x="437041" y="4621534"/>
                    <a:pt x="453693" y="4689881"/>
                    <a:pt x="472184" y="4757939"/>
                  </a:cubicBezTo>
                  <a:cubicBezTo>
                    <a:pt x="490677" y="4825949"/>
                    <a:pt x="511007" y="4893673"/>
                    <a:pt x="533078" y="4960916"/>
                  </a:cubicBezTo>
                  <a:cubicBezTo>
                    <a:pt x="555249" y="5028208"/>
                    <a:pt x="578662" y="5095022"/>
                    <a:pt x="604710" y="5160875"/>
                  </a:cubicBezTo>
                  <a:cubicBezTo>
                    <a:pt x="707358" y="5425298"/>
                    <a:pt x="838443" y="5680902"/>
                    <a:pt x="996766" y="5920640"/>
                  </a:cubicBezTo>
                  <a:cubicBezTo>
                    <a:pt x="1154790" y="6160571"/>
                    <a:pt x="1340404" y="6384350"/>
                    <a:pt x="1549183" y="6586417"/>
                  </a:cubicBezTo>
                  <a:cubicBezTo>
                    <a:pt x="1601365" y="6636982"/>
                    <a:pt x="1654970" y="6686208"/>
                    <a:pt x="1709890" y="6734063"/>
                  </a:cubicBezTo>
                  <a:lnTo>
                    <a:pt x="1859761" y="6858000"/>
                  </a:lnTo>
                  <a:lnTo>
                    <a:pt x="1671798" y="6858000"/>
                  </a:lnTo>
                  <a:lnTo>
                    <a:pt x="1628044" y="6822717"/>
                  </a:lnTo>
                  <a:cubicBezTo>
                    <a:pt x="1570828" y="6774460"/>
                    <a:pt x="1514710" y="6724955"/>
                    <a:pt x="1459756" y="6674223"/>
                  </a:cubicBezTo>
                  <a:cubicBezTo>
                    <a:pt x="1019931" y="6268363"/>
                    <a:pt x="658296" y="5781216"/>
                    <a:pt x="402543" y="5241588"/>
                  </a:cubicBezTo>
                  <a:cubicBezTo>
                    <a:pt x="370231" y="5174103"/>
                    <a:pt x="340306" y="5105661"/>
                    <a:pt x="311923" y="5036741"/>
                  </a:cubicBezTo>
                  <a:cubicBezTo>
                    <a:pt x="283539" y="4967771"/>
                    <a:pt x="256895" y="4897986"/>
                    <a:pt x="232140" y="4827483"/>
                  </a:cubicBezTo>
                  <a:cubicBezTo>
                    <a:pt x="207334" y="4756981"/>
                    <a:pt x="184368" y="4685758"/>
                    <a:pt x="163392" y="4613913"/>
                  </a:cubicBezTo>
                  <a:cubicBezTo>
                    <a:pt x="142514" y="4542020"/>
                    <a:pt x="123624" y="4469360"/>
                    <a:pt x="106823" y="4396365"/>
                  </a:cubicBezTo>
                  <a:cubicBezTo>
                    <a:pt x="73120" y="4250902"/>
                    <a:pt x="47371" y="4103281"/>
                    <a:pt x="29326" y="3954702"/>
                  </a:cubicBezTo>
                  <a:cubicBezTo>
                    <a:pt x="20478" y="3880365"/>
                    <a:pt x="13320" y="3805789"/>
                    <a:pt x="8647" y="3730971"/>
                  </a:cubicBezTo>
                  <a:cubicBezTo>
                    <a:pt x="6311" y="3693587"/>
                    <a:pt x="4322" y="3656106"/>
                    <a:pt x="2880" y="3618674"/>
                  </a:cubicBezTo>
                  <a:cubicBezTo>
                    <a:pt x="1539" y="3581146"/>
                    <a:pt x="694" y="3543809"/>
                    <a:pt x="296" y="3506425"/>
                  </a:cubicBezTo>
                  <a:cubicBezTo>
                    <a:pt x="-1543" y="3356649"/>
                    <a:pt x="5217" y="3206200"/>
                    <a:pt x="20030" y="3056711"/>
                  </a:cubicBezTo>
                  <a:cubicBezTo>
                    <a:pt x="27686" y="2981942"/>
                    <a:pt x="36931" y="2907317"/>
                    <a:pt x="48664" y="2832980"/>
                  </a:cubicBezTo>
                  <a:cubicBezTo>
                    <a:pt x="60395" y="2758642"/>
                    <a:pt x="73716" y="2684784"/>
                    <a:pt x="89922" y="2610639"/>
                  </a:cubicBezTo>
                  <a:cubicBezTo>
                    <a:pt x="121736" y="2462826"/>
                    <a:pt x="162645" y="2317220"/>
                    <a:pt x="211163" y="2174343"/>
                  </a:cubicBezTo>
                  <a:cubicBezTo>
                    <a:pt x="259778" y="2031468"/>
                    <a:pt x="315601" y="1891517"/>
                    <a:pt x="379129" y="1754393"/>
                  </a:cubicBezTo>
                  <a:cubicBezTo>
                    <a:pt x="505540" y="1480433"/>
                    <a:pt x="660930" y="1219318"/>
                    <a:pt x="841424" y="976270"/>
                  </a:cubicBezTo>
                  <a:cubicBezTo>
                    <a:pt x="931498" y="854627"/>
                    <a:pt x="1028182" y="737777"/>
                    <a:pt x="1130234" y="625768"/>
                  </a:cubicBezTo>
                  <a:cubicBezTo>
                    <a:pt x="1232486" y="513855"/>
                    <a:pt x="1340157" y="407117"/>
                    <a:pt x="1452897" y="305748"/>
                  </a:cubicBezTo>
                  <a:cubicBezTo>
                    <a:pt x="1565736" y="204380"/>
                    <a:pt x="1683596" y="108665"/>
                    <a:pt x="1805682" y="1875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9" name="Freeform: Shape 17">
              <a:extLst>
                <a:ext uri="{FF2B5EF4-FFF2-40B4-BE49-F238E27FC236}">
                  <a16:creationId xmlns:a16="http://schemas.microsoft.com/office/drawing/2014/main" id="{DA46556D-445B-4CD0-87A0-02A30BD1B1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8320" y="3985"/>
              <a:ext cx="9767847" cy="6858000"/>
            </a:xfrm>
            <a:custGeom>
              <a:avLst/>
              <a:gdLst>
                <a:gd name="connsiteX0" fmla="*/ 7151367 w 9767847"/>
                <a:gd name="connsiteY0" fmla="*/ 0 h 6858000"/>
                <a:gd name="connsiteX1" fmla="*/ 7881247 w 9767847"/>
                <a:gd name="connsiteY1" fmla="*/ 0 h 6858000"/>
                <a:gd name="connsiteX2" fmla="*/ 7990553 w 9767847"/>
                <a:gd name="connsiteY2" fmla="*/ 81317 h 6858000"/>
                <a:gd name="connsiteX3" fmla="*/ 9767847 w 9767847"/>
                <a:gd name="connsiteY3" fmla="*/ 3649031 h 6858000"/>
                <a:gd name="connsiteX4" fmla="*/ 8652597 w 9767847"/>
                <a:gd name="connsiteY4" fmla="*/ 6590005 h 6858000"/>
                <a:gd name="connsiteX5" fmla="*/ 8395306 w 9767847"/>
                <a:gd name="connsiteY5" fmla="*/ 6858000 h 6858000"/>
                <a:gd name="connsiteX6" fmla="*/ 6762603 w 9767847"/>
                <a:gd name="connsiteY6" fmla="*/ 6858000 h 6858000"/>
                <a:gd name="connsiteX7" fmla="*/ 6765962 w 9767847"/>
                <a:gd name="connsiteY7" fmla="*/ 6854844 h 6858000"/>
                <a:gd name="connsiteX8" fmla="*/ 6804586 w 9767847"/>
                <a:gd name="connsiteY8" fmla="*/ 6817103 h 6858000"/>
                <a:gd name="connsiteX9" fmla="*/ 6881735 w 9767847"/>
                <a:gd name="connsiteY9" fmla="*/ 6741197 h 6858000"/>
                <a:gd name="connsiteX10" fmla="*/ 6958883 w 9767847"/>
                <a:gd name="connsiteY10" fmla="*/ 6664822 h 6858000"/>
                <a:gd name="connsiteX11" fmla="*/ 7267925 w 9767847"/>
                <a:gd name="connsiteY11" fmla="*/ 6355694 h 6858000"/>
                <a:gd name="connsiteX12" fmla="*/ 7424360 w 9767847"/>
                <a:gd name="connsiteY12" fmla="*/ 6200685 h 6858000"/>
                <a:gd name="connsiteX13" fmla="*/ 7504938 w 9767847"/>
                <a:gd name="connsiteY13" fmla="*/ 6122708 h 6858000"/>
                <a:gd name="connsiteX14" fmla="*/ 7546396 w 9767847"/>
                <a:gd name="connsiteY14" fmla="*/ 6083697 h 6858000"/>
                <a:gd name="connsiteX15" fmla="*/ 7588002 w 9767847"/>
                <a:gd name="connsiteY15" fmla="*/ 6045532 h 6858000"/>
                <a:gd name="connsiteX16" fmla="*/ 7631000 w 9767847"/>
                <a:gd name="connsiteY16" fmla="*/ 6006709 h 6858000"/>
                <a:gd name="connsiteX17" fmla="*/ 7675440 w 9767847"/>
                <a:gd name="connsiteY17" fmla="*/ 5968309 h 6858000"/>
                <a:gd name="connsiteX18" fmla="*/ 7720626 w 9767847"/>
                <a:gd name="connsiteY18" fmla="*/ 5930851 h 6858000"/>
                <a:gd name="connsiteX19" fmla="*/ 7766458 w 9767847"/>
                <a:gd name="connsiteY19" fmla="*/ 5894334 h 6858000"/>
                <a:gd name="connsiteX20" fmla="*/ 7955254 w 9767847"/>
                <a:gd name="connsiteY20" fmla="*/ 5756828 h 6858000"/>
                <a:gd name="connsiteX21" fmla="*/ 8352678 w 9767847"/>
                <a:gd name="connsiteY21" fmla="*/ 5517630 h 6858000"/>
                <a:gd name="connsiteX22" fmla="*/ 8451350 w 9767847"/>
                <a:gd name="connsiteY22" fmla="*/ 5465254 h 6858000"/>
                <a:gd name="connsiteX23" fmla="*/ 8548532 w 9767847"/>
                <a:gd name="connsiteY23" fmla="*/ 5413395 h 6858000"/>
                <a:gd name="connsiteX24" fmla="*/ 8729473 w 9767847"/>
                <a:gd name="connsiteY24" fmla="*/ 5309961 h 6858000"/>
                <a:gd name="connsiteX25" fmla="*/ 8770781 w 9767847"/>
                <a:gd name="connsiteY25" fmla="*/ 5283232 h 6858000"/>
                <a:gd name="connsiteX26" fmla="*/ 8790964 w 9767847"/>
                <a:gd name="connsiteY26" fmla="*/ 5269492 h 6858000"/>
                <a:gd name="connsiteX27" fmla="*/ 8810499 w 9767847"/>
                <a:gd name="connsiteY27" fmla="*/ 5255703 h 6858000"/>
                <a:gd name="connsiteX28" fmla="*/ 8883571 w 9767847"/>
                <a:gd name="connsiteY28" fmla="*/ 5198479 h 6858000"/>
                <a:gd name="connsiteX29" fmla="*/ 9006651 w 9767847"/>
                <a:gd name="connsiteY29" fmla="*/ 5070527 h 6858000"/>
                <a:gd name="connsiteX30" fmla="*/ 9033494 w 9767847"/>
                <a:gd name="connsiteY30" fmla="*/ 5034105 h 6858000"/>
                <a:gd name="connsiteX31" fmla="*/ 9040305 w 9767847"/>
                <a:gd name="connsiteY31" fmla="*/ 5024551 h 6858000"/>
                <a:gd name="connsiteX32" fmla="*/ 9046568 w 9767847"/>
                <a:gd name="connsiteY32" fmla="*/ 5015281 h 6858000"/>
                <a:gd name="connsiteX33" fmla="*/ 9058846 w 9767847"/>
                <a:gd name="connsiteY33" fmla="*/ 4996645 h 6858000"/>
                <a:gd name="connsiteX34" fmla="*/ 9104529 w 9767847"/>
                <a:gd name="connsiteY34" fmla="*/ 4918105 h 6858000"/>
                <a:gd name="connsiteX35" fmla="*/ 9181081 w 9767847"/>
                <a:gd name="connsiteY35" fmla="*/ 4744694 h 6858000"/>
                <a:gd name="connsiteX36" fmla="*/ 9240731 w 9767847"/>
                <a:gd name="connsiteY36" fmla="*/ 4557872 h 6858000"/>
                <a:gd name="connsiteX37" fmla="*/ 9265388 w 9767847"/>
                <a:gd name="connsiteY37" fmla="*/ 4461073 h 6858000"/>
                <a:gd name="connsiteX38" fmla="*/ 9276571 w 9767847"/>
                <a:gd name="connsiteY38" fmla="*/ 4411943 h 6858000"/>
                <a:gd name="connsiteX39" fmla="*/ 9281841 w 9767847"/>
                <a:gd name="connsiteY39" fmla="*/ 4387379 h 6858000"/>
                <a:gd name="connsiteX40" fmla="*/ 9286513 w 9767847"/>
                <a:gd name="connsiteY40" fmla="*/ 4364838 h 6858000"/>
                <a:gd name="connsiteX41" fmla="*/ 9296754 w 9767847"/>
                <a:gd name="connsiteY41" fmla="*/ 4312038 h 6858000"/>
                <a:gd name="connsiteX42" fmla="*/ 9301029 w 9767847"/>
                <a:gd name="connsiteY42" fmla="*/ 4289074 h 6858000"/>
                <a:gd name="connsiteX43" fmla="*/ 9302818 w 9767847"/>
                <a:gd name="connsiteY43" fmla="*/ 4278581 h 6858000"/>
                <a:gd name="connsiteX44" fmla="*/ 9304658 w 9767847"/>
                <a:gd name="connsiteY44" fmla="*/ 4266816 h 6858000"/>
                <a:gd name="connsiteX45" fmla="*/ 9312810 w 9767847"/>
                <a:gd name="connsiteY45" fmla="*/ 4215945 h 6858000"/>
                <a:gd name="connsiteX46" fmla="*/ 9316887 w 9767847"/>
                <a:gd name="connsiteY46" fmla="*/ 4190486 h 6858000"/>
                <a:gd name="connsiteX47" fmla="*/ 9318923 w 9767847"/>
                <a:gd name="connsiteY47" fmla="*/ 4177780 h 6858000"/>
                <a:gd name="connsiteX48" fmla="*/ 9320515 w 9767847"/>
                <a:gd name="connsiteY48" fmla="*/ 4164886 h 6858000"/>
                <a:gd name="connsiteX49" fmla="*/ 9332445 w 9767847"/>
                <a:gd name="connsiteY49" fmla="*/ 4064981 h 6858000"/>
                <a:gd name="connsiteX50" fmla="*/ 9336173 w 9767847"/>
                <a:gd name="connsiteY50" fmla="*/ 4018676 h 6858000"/>
                <a:gd name="connsiteX51" fmla="*/ 9340199 w 9767847"/>
                <a:gd name="connsiteY51" fmla="*/ 3965171 h 6858000"/>
                <a:gd name="connsiteX52" fmla="*/ 9347557 w 9767847"/>
                <a:gd name="connsiteY52" fmla="*/ 3765972 h 6858000"/>
                <a:gd name="connsiteX53" fmla="*/ 9346364 w 9767847"/>
                <a:gd name="connsiteY53" fmla="*/ 3664938 h 6858000"/>
                <a:gd name="connsiteX54" fmla="*/ 9344921 w 9767847"/>
                <a:gd name="connsiteY54" fmla="*/ 3615243 h 6858000"/>
                <a:gd name="connsiteX55" fmla="*/ 9344524 w 9767847"/>
                <a:gd name="connsiteY55" fmla="*/ 3603526 h 6858000"/>
                <a:gd name="connsiteX56" fmla="*/ 9343728 w 9767847"/>
                <a:gd name="connsiteY56" fmla="*/ 3590774 h 6858000"/>
                <a:gd name="connsiteX57" fmla="*/ 9342188 w 9767847"/>
                <a:gd name="connsiteY57" fmla="*/ 3565268 h 6858000"/>
                <a:gd name="connsiteX58" fmla="*/ 9339056 w 9767847"/>
                <a:gd name="connsiteY58" fmla="*/ 3514256 h 6858000"/>
                <a:gd name="connsiteX59" fmla="*/ 9334334 w 9767847"/>
                <a:gd name="connsiteY59" fmla="*/ 3463057 h 6858000"/>
                <a:gd name="connsiteX60" fmla="*/ 9329363 w 9767847"/>
                <a:gd name="connsiteY60" fmla="*/ 3411810 h 6858000"/>
                <a:gd name="connsiteX61" fmla="*/ 9328319 w 9767847"/>
                <a:gd name="connsiteY61" fmla="*/ 3400657 h 6858000"/>
                <a:gd name="connsiteX62" fmla="*/ 9327177 w 9767847"/>
                <a:gd name="connsiteY62" fmla="*/ 3390116 h 6858000"/>
                <a:gd name="connsiteX63" fmla="*/ 9324293 w 9767847"/>
                <a:gd name="connsiteY63" fmla="*/ 3366774 h 6858000"/>
                <a:gd name="connsiteX64" fmla="*/ 9320763 w 9767847"/>
                <a:gd name="connsiteY64" fmla="*/ 3340329 h 6858000"/>
                <a:gd name="connsiteX65" fmla="*/ 9317184 w 9767847"/>
                <a:gd name="connsiteY65" fmla="*/ 3311245 h 6858000"/>
                <a:gd name="connsiteX66" fmla="*/ 9311021 w 9767847"/>
                <a:gd name="connsiteY66" fmla="*/ 3266211 h 6858000"/>
                <a:gd name="connsiteX67" fmla="*/ 9302719 w 9767847"/>
                <a:gd name="connsiteY67" fmla="*/ 3215717 h 6858000"/>
                <a:gd name="connsiteX68" fmla="*/ 9293970 w 9767847"/>
                <a:gd name="connsiteY68" fmla="*/ 3165789 h 6858000"/>
                <a:gd name="connsiteX69" fmla="*/ 9252065 w 9767847"/>
                <a:gd name="connsiteY69" fmla="*/ 2967107 h 6858000"/>
                <a:gd name="connsiteX70" fmla="*/ 9227211 w 9767847"/>
                <a:gd name="connsiteY70" fmla="*/ 2868473 h 6858000"/>
                <a:gd name="connsiteX71" fmla="*/ 9220699 w 9767847"/>
                <a:gd name="connsiteY71" fmla="*/ 2844426 h 6858000"/>
                <a:gd name="connsiteX72" fmla="*/ 9213740 w 9767847"/>
                <a:gd name="connsiteY72" fmla="*/ 2820191 h 6858000"/>
                <a:gd name="connsiteX73" fmla="*/ 9199374 w 9767847"/>
                <a:gd name="connsiteY73" fmla="*/ 2771438 h 6858000"/>
                <a:gd name="connsiteX74" fmla="*/ 9061829 w 9767847"/>
                <a:gd name="connsiteY74" fmla="*/ 2385418 h 6858000"/>
                <a:gd name="connsiteX75" fmla="*/ 8978865 w 9767847"/>
                <a:gd name="connsiteY75" fmla="*/ 2196855 h 6858000"/>
                <a:gd name="connsiteX76" fmla="*/ 8956694 w 9767847"/>
                <a:gd name="connsiteY76" fmla="*/ 2150219 h 6858000"/>
                <a:gd name="connsiteX77" fmla="*/ 8934176 w 9767847"/>
                <a:gd name="connsiteY77" fmla="*/ 2103914 h 6858000"/>
                <a:gd name="connsiteX78" fmla="*/ 8887151 w 9767847"/>
                <a:gd name="connsiteY78" fmla="*/ 2011350 h 6858000"/>
                <a:gd name="connsiteX79" fmla="*/ 8787533 w 9767847"/>
                <a:gd name="connsiteY79" fmla="*/ 1828527 h 6858000"/>
                <a:gd name="connsiteX80" fmla="*/ 8761485 w 9767847"/>
                <a:gd name="connsiteY80" fmla="*/ 1783398 h 6858000"/>
                <a:gd name="connsiteX81" fmla="*/ 8734791 w 9767847"/>
                <a:gd name="connsiteY81" fmla="*/ 1737893 h 6858000"/>
                <a:gd name="connsiteX82" fmla="*/ 8680808 w 9767847"/>
                <a:gd name="connsiteY82" fmla="*/ 1648812 h 6858000"/>
                <a:gd name="connsiteX83" fmla="*/ 8567024 w 9767847"/>
                <a:gd name="connsiteY83" fmla="*/ 1472906 h 6858000"/>
                <a:gd name="connsiteX84" fmla="*/ 8537446 w 9767847"/>
                <a:gd name="connsiteY84" fmla="*/ 1429330 h 6858000"/>
                <a:gd name="connsiteX85" fmla="*/ 8507423 w 9767847"/>
                <a:gd name="connsiteY85" fmla="*/ 1385896 h 6858000"/>
                <a:gd name="connsiteX86" fmla="*/ 8446529 w 9767847"/>
                <a:gd name="connsiteY86" fmla="*/ 1300295 h 6858000"/>
                <a:gd name="connsiteX87" fmla="*/ 8319224 w 9767847"/>
                <a:gd name="connsiteY87" fmla="*/ 1131026 h 6858000"/>
                <a:gd name="connsiteX88" fmla="*/ 8286366 w 9767847"/>
                <a:gd name="connsiteY88" fmla="*/ 1089050 h 6858000"/>
                <a:gd name="connsiteX89" fmla="*/ 8270161 w 9767847"/>
                <a:gd name="connsiteY89" fmla="*/ 1068439 h 6858000"/>
                <a:gd name="connsiteX90" fmla="*/ 8253856 w 9767847"/>
                <a:gd name="connsiteY90" fmla="*/ 1048156 h 6858000"/>
                <a:gd name="connsiteX91" fmla="*/ 8186352 w 9767847"/>
                <a:gd name="connsiteY91" fmla="*/ 966275 h 6858000"/>
                <a:gd name="connsiteX92" fmla="*/ 8046768 w 9767847"/>
                <a:gd name="connsiteY92" fmla="*/ 805429 h 6858000"/>
                <a:gd name="connsiteX93" fmla="*/ 8010927 w 9767847"/>
                <a:gd name="connsiteY93" fmla="*/ 765853 h 6858000"/>
                <a:gd name="connsiteX94" fmla="*/ 7974788 w 9767847"/>
                <a:gd name="connsiteY94" fmla="*/ 726653 h 6858000"/>
                <a:gd name="connsiteX95" fmla="*/ 7901070 w 9767847"/>
                <a:gd name="connsiteY95" fmla="*/ 648724 h 6858000"/>
                <a:gd name="connsiteX96" fmla="*/ 7750054 w 9767847"/>
                <a:gd name="connsiteY96" fmla="*/ 497008 h 6858000"/>
                <a:gd name="connsiteX97" fmla="*/ 7592277 w 9767847"/>
                <a:gd name="connsiteY97" fmla="*/ 351221 h 6858000"/>
                <a:gd name="connsiteX98" fmla="*/ 7257734 w 9767847"/>
                <a:gd name="connsiteY98" fmla="*/ 76964 h 6858000"/>
                <a:gd name="connsiteX99" fmla="*/ 1886601 w 9767847"/>
                <a:gd name="connsiteY99" fmla="*/ 0 h 6858000"/>
                <a:gd name="connsiteX100" fmla="*/ 2292926 w 9767847"/>
                <a:gd name="connsiteY100" fmla="*/ 0 h 6858000"/>
                <a:gd name="connsiteX101" fmla="*/ 2135542 w 9767847"/>
                <a:gd name="connsiteY101" fmla="*/ 117781 h 6858000"/>
                <a:gd name="connsiteX102" fmla="*/ 1969576 w 9767847"/>
                <a:gd name="connsiteY102" fmla="*/ 254986 h 6858000"/>
                <a:gd name="connsiteX103" fmla="*/ 1659938 w 9767847"/>
                <a:gd name="connsiteY103" fmla="*/ 549855 h 6858000"/>
                <a:gd name="connsiteX104" fmla="*/ 729383 w 9767847"/>
                <a:gd name="connsiteY104" fmla="*/ 1936480 h 6858000"/>
                <a:gd name="connsiteX105" fmla="*/ 578465 w 9767847"/>
                <a:gd name="connsiteY105" fmla="*/ 2320807 h 6858000"/>
                <a:gd name="connsiteX106" fmla="*/ 465080 w 9767847"/>
                <a:gd name="connsiteY106" fmla="*/ 2714875 h 6858000"/>
                <a:gd name="connsiteX107" fmla="*/ 423820 w 9767847"/>
                <a:gd name="connsiteY107" fmla="*/ 2915436 h 6858000"/>
                <a:gd name="connsiteX108" fmla="*/ 392355 w 9767847"/>
                <a:gd name="connsiteY108" fmla="*/ 3118071 h 6858000"/>
                <a:gd name="connsiteX109" fmla="*/ 358801 w 9767847"/>
                <a:gd name="connsiteY109" fmla="*/ 3526915 h 6858000"/>
                <a:gd name="connsiteX110" fmla="*/ 410350 w 9767847"/>
                <a:gd name="connsiteY110" fmla="*/ 4348226 h 6858000"/>
                <a:gd name="connsiteX111" fmla="*/ 449022 w 9767847"/>
                <a:gd name="connsiteY111" fmla="*/ 4551049 h 6858000"/>
                <a:gd name="connsiteX112" fmla="*/ 498882 w 9767847"/>
                <a:gd name="connsiteY112" fmla="*/ 4752365 h 6858000"/>
                <a:gd name="connsiteX113" fmla="*/ 559775 w 9767847"/>
                <a:gd name="connsiteY113" fmla="*/ 4951657 h 6858000"/>
                <a:gd name="connsiteX114" fmla="*/ 631406 w 9767847"/>
                <a:gd name="connsiteY114" fmla="*/ 5147986 h 6858000"/>
                <a:gd name="connsiteX115" fmla="*/ 1023461 w 9767847"/>
                <a:gd name="connsiteY115" fmla="*/ 5893957 h 6858000"/>
                <a:gd name="connsiteX116" fmla="*/ 1575880 w 9767847"/>
                <a:gd name="connsiteY116" fmla="*/ 6547646 h 6858000"/>
                <a:gd name="connsiteX117" fmla="*/ 1905228 w 9767847"/>
                <a:gd name="connsiteY117" fmla="*/ 6829468 h 6858000"/>
                <a:gd name="connsiteX118" fmla="*/ 1944230 w 9767847"/>
                <a:gd name="connsiteY118" fmla="*/ 6858000 h 6858000"/>
                <a:gd name="connsiteX119" fmla="*/ 1372541 w 9767847"/>
                <a:gd name="connsiteY119" fmla="*/ 6858000 h 6858000"/>
                <a:gd name="connsiteX120" fmla="*/ 1115251 w 9767847"/>
                <a:gd name="connsiteY120" fmla="*/ 6590005 h 6858000"/>
                <a:gd name="connsiteX121" fmla="*/ 0 w 9767847"/>
                <a:gd name="connsiteY121" fmla="*/ 3649031 h 6858000"/>
                <a:gd name="connsiteX122" fmla="*/ 1777294 w 9767847"/>
                <a:gd name="connsiteY122" fmla="*/ 8131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9767847" h="6858000">
                  <a:moveTo>
                    <a:pt x="7151367" y="0"/>
                  </a:moveTo>
                  <a:lnTo>
                    <a:pt x="7881247" y="0"/>
                  </a:lnTo>
                  <a:lnTo>
                    <a:pt x="7990553" y="81317"/>
                  </a:lnTo>
                  <a:cubicBezTo>
                    <a:pt x="9075991" y="929334"/>
                    <a:pt x="9767847" y="2212695"/>
                    <a:pt x="9767847" y="3649031"/>
                  </a:cubicBezTo>
                  <a:cubicBezTo>
                    <a:pt x="9767847" y="4766182"/>
                    <a:pt x="9349317" y="5790792"/>
                    <a:pt x="8652597" y="6590005"/>
                  </a:cubicBezTo>
                  <a:lnTo>
                    <a:pt x="8395306" y="6858000"/>
                  </a:lnTo>
                  <a:lnTo>
                    <a:pt x="6762603" y="6858000"/>
                  </a:lnTo>
                  <a:lnTo>
                    <a:pt x="6765962" y="6854844"/>
                  </a:lnTo>
                  <a:cubicBezTo>
                    <a:pt x="6779036" y="6842703"/>
                    <a:pt x="6791663" y="6829621"/>
                    <a:pt x="6804586" y="6817103"/>
                  </a:cubicBezTo>
                  <a:lnTo>
                    <a:pt x="6881735" y="6741197"/>
                  </a:lnTo>
                  <a:cubicBezTo>
                    <a:pt x="6907435" y="6715881"/>
                    <a:pt x="6933134" y="6690798"/>
                    <a:pt x="6958883" y="6664822"/>
                  </a:cubicBezTo>
                  <a:lnTo>
                    <a:pt x="7267925" y="6355694"/>
                  </a:lnTo>
                  <a:lnTo>
                    <a:pt x="7424360" y="6200685"/>
                  </a:lnTo>
                  <a:cubicBezTo>
                    <a:pt x="7450754" y="6174802"/>
                    <a:pt x="7477598" y="6148731"/>
                    <a:pt x="7504938" y="6122708"/>
                  </a:cubicBezTo>
                  <a:lnTo>
                    <a:pt x="7546396" y="6083697"/>
                  </a:lnTo>
                  <a:cubicBezTo>
                    <a:pt x="7560264" y="6070803"/>
                    <a:pt x="7574780" y="6057532"/>
                    <a:pt x="7588002" y="6045532"/>
                  </a:cubicBezTo>
                  <a:lnTo>
                    <a:pt x="7631000" y="6006709"/>
                  </a:lnTo>
                  <a:lnTo>
                    <a:pt x="7675440" y="5968309"/>
                  </a:lnTo>
                  <a:cubicBezTo>
                    <a:pt x="7690404" y="5955698"/>
                    <a:pt x="7705564" y="5943321"/>
                    <a:pt x="7720626" y="5930851"/>
                  </a:cubicBezTo>
                  <a:cubicBezTo>
                    <a:pt x="7735738" y="5918427"/>
                    <a:pt x="7751197" y="5906521"/>
                    <a:pt x="7766458" y="5894334"/>
                  </a:cubicBezTo>
                  <a:cubicBezTo>
                    <a:pt x="7827949" y="5846192"/>
                    <a:pt x="7890979" y="5800499"/>
                    <a:pt x="7955254" y="5756828"/>
                  </a:cubicBezTo>
                  <a:cubicBezTo>
                    <a:pt x="8083800" y="5669534"/>
                    <a:pt x="8216872" y="5590336"/>
                    <a:pt x="8352678" y="5517630"/>
                  </a:cubicBezTo>
                  <a:lnTo>
                    <a:pt x="8451350" y="5465254"/>
                  </a:lnTo>
                  <a:lnTo>
                    <a:pt x="8548532" y="5413395"/>
                  </a:lnTo>
                  <a:cubicBezTo>
                    <a:pt x="8612110" y="5379090"/>
                    <a:pt x="8673251" y="5345208"/>
                    <a:pt x="8729473" y="5309961"/>
                  </a:cubicBezTo>
                  <a:cubicBezTo>
                    <a:pt x="8743591" y="5301115"/>
                    <a:pt x="8757161" y="5292361"/>
                    <a:pt x="8770781" y="5283232"/>
                  </a:cubicBezTo>
                  <a:cubicBezTo>
                    <a:pt x="8777591" y="5278667"/>
                    <a:pt x="8784451" y="5274103"/>
                    <a:pt x="8790964" y="5269492"/>
                  </a:cubicBezTo>
                  <a:cubicBezTo>
                    <a:pt x="8797574" y="5264879"/>
                    <a:pt x="8804235" y="5260314"/>
                    <a:pt x="8810499" y="5255703"/>
                  </a:cubicBezTo>
                  <a:cubicBezTo>
                    <a:pt x="8835999" y="5237303"/>
                    <a:pt x="8860407" y="5218291"/>
                    <a:pt x="8883571" y="5198479"/>
                  </a:cubicBezTo>
                  <a:cubicBezTo>
                    <a:pt x="8929900" y="5158856"/>
                    <a:pt x="8971258" y="5116315"/>
                    <a:pt x="9006651" y="5070527"/>
                  </a:cubicBezTo>
                  <a:cubicBezTo>
                    <a:pt x="9015351" y="5059328"/>
                    <a:pt x="9024398" y="5046857"/>
                    <a:pt x="9033494" y="5034105"/>
                  </a:cubicBezTo>
                  <a:lnTo>
                    <a:pt x="9040305" y="5024551"/>
                  </a:lnTo>
                  <a:lnTo>
                    <a:pt x="9046568" y="5015281"/>
                  </a:lnTo>
                  <a:cubicBezTo>
                    <a:pt x="9050743" y="5009163"/>
                    <a:pt x="9054819" y="5002952"/>
                    <a:pt x="9058846" y="4996645"/>
                  </a:cubicBezTo>
                  <a:cubicBezTo>
                    <a:pt x="9075002" y="4971517"/>
                    <a:pt x="9090212" y="4945305"/>
                    <a:pt x="9104529" y="4918105"/>
                  </a:cubicBezTo>
                  <a:cubicBezTo>
                    <a:pt x="9133211" y="4863752"/>
                    <a:pt x="9158313" y="4805447"/>
                    <a:pt x="9181081" y="4744694"/>
                  </a:cubicBezTo>
                  <a:cubicBezTo>
                    <a:pt x="9203748" y="4684178"/>
                    <a:pt x="9223383" y="4621778"/>
                    <a:pt x="9240731" y="4557872"/>
                  </a:cubicBezTo>
                  <a:cubicBezTo>
                    <a:pt x="9249481" y="4525966"/>
                    <a:pt x="9257682" y="4493684"/>
                    <a:pt x="9265388" y="4461073"/>
                  </a:cubicBezTo>
                  <a:cubicBezTo>
                    <a:pt x="9269215" y="4444744"/>
                    <a:pt x="9272943" y="4428367"/>
                    <a:pt x="9276571" y="4411943"/>
                  </a:cubicBezTo>
                  <a:lnTo>
                    <a:pt x="9281841" y="4387379"/>
                  </a:lnTo>
                  <a:lnTo>
                    <a:pt x="9286513" y="4364838"/>
                  </a:lnTo>
                  <a:lnTo>
                    <a:pt x="9296754" y="4312038"/>
                  </a:lnTo>
                  <a:lnTo>
                    <a:pt x="9301029" y="4289074"/>
                  </a:lnTo>
                  <a:lnTo>
                    <a:pt x="9302818" y="4278581"/>
                  </a:lnTo>
                  <a:lnTo>
                    <a:pt x="9304658" y="4266816"/>
                  </a:lnTo>
                  <a:lnTo>
                    <a:pt x="9312810" y="4215945"/>
                  </a:lnTo>
                  <a:lnTo>
                    <a:pt x="9316887" y="4190486"/>
                  </a:lnTo>
                  <a:lnTo>
                    <a:pt x="9318923" y="4177780"/>
                  </a:lnTo>
                  <a:cubicBezTo>
                    <a:pt x="9319570" y="4173546"/>
                    <a:pt x="9319969" y="4169169"/>
                    <a:pt x="9320515" y="4164886"/>
                  </a:cubicBezTo>
                  <a:lnTo>
                    <a:pt x="9332445" y="4064981"/>
                  </a:lnTo>
                  <a:cubicBezTo>
                    <a:pt x="9333836" y="4052370"/>
                    <a:pt x="9334880" y="4036888"/>
                    <a:pt x="9336173" y="4018676"/>
                  </a:cubicBezTo>
                  <a:lnTo>
                    <a:pt x="9340199" y="3965171"/>
                  </a:lnTo>
                  <a:cubicBezTo>
                    <a:pt x="9345071" y="3899806"/>
                    <a:pt x="9347358" y="3832983"/>
                    <a:pt x="9347557" y="3765972"/>
                  </a:cubicBezTo>
                  <a:cubicBezTo>
                    <a:pt x="9347656" y="3732420"/>
                    <a:pt x="9347209" y="3698773"/>
                    <a:pt x="9346364" y="3664938"/>
                  </a:cubicBezTo>
                  <a:lnTo>
                    <a:pt x="9344921" y="3615243"/>
                  </a:lnTo>
                  <a:lnTo>
                    <a:pt x="9344524" y="3603526"/>
                  </a:lnTo>
                  <a:lnTo>
                    <a:pt x="9343728" y="3590774"/>
                  </a:lnTo>
                  <a:lnTo>
                    <a:pt x="9342188" y="3565268"/>
                  </a:lnTo>
                  <a:lnTo>
                    <a:pt x="9339056" y="3514256"/>
                  </a:lnTo>
                  <a:cubicBezTo>
                    <a:pt x="9337914" y="3497221"/>
                    <a:pt x="9335874" y="3480138"/>
                    <a:pt x="9334334" y="3463057"/>
                  </a:cubicBezTo>
                  <a:lnTo>
                    <a:pt x="9329363" y="3411810"/>
                  </a:lnTo>
                  <a:lnTo>
                    <a:pt x="9328319" y="3400657"/>
                  </a:lnTo>
                  <a:lnTo>
                    <a:pt x="9327177" y="3390116"/>
                  </a:lnTo>
                  <a:lnTo>
                    <a:pt x="9324293" y="3366774"/>
                  </a:lnTo>
                  <a:lnTo>
                    <a:pt x="9320763" y="3340329"/>
                  </a:lnTo>
                  <a:lnTo>
                    <a:pt x="9317184" y="3311245"/>
                  </a:lnTo>
                  <a:cubicBezTo>
                    <a:pt x="9315594" y="3296893"/>
                    <a:pt x="9313506" y="3282306"/>
                    <a:pt x="9311021" y="3266211"/>
                  </a:cubicBezTo>
                  <a:lnTo>
                    <a:pt x="9302719" y="3215717"/>
                  </a:lnTo>
                  <a:cubicBezTo>
                    <a:pt x="9299936" y="3199059"/>
                    <a:pt x="9297003" y="3182400"/>
                    <a:pt x="9293970" y="3165789"/>
                  </a:cubicBezTo>
                  <a:cubicBezTo>
                    <a:pt x="9281891" y="3099295"/>
                    <a:pt x="9267674" y="3033084"/>
                    <a:pt x="9252065" y="2967107"/>
                  </a:cubicBezTo>
                  <a:cubicBezTo>
                    <a:pt x="9244261" y="2934167"/>
                    <a:pt x="9235959" y="2901273"/>
                    <a:pt x="9227211" y="2868473"/>
                  </a:cubicBezTo>
                  <a:lnTo>
                    <a:pt x="9220699" y="2844426"/>
                  </a:lnTo>
                  <a:lnTo>
                    <a:pt x="9213740" y="2820191"/>
                  </a:lnTo>
                  <a:cubicBezTo>
                    <a:pt x="9209216" y="2804049"/>
                    <a:pt x="9204345" y="2787768"/>
                    <a:pt x="9199374" y="2771438"/>
                  </a:cubicBezTo>
                  <a:cubicBezTo>
                    <a:pt x="9159855" y="2641086"/>
                    <a:pt x="9114272" y="2512099"/>
                    <a:pt x="9061829" y="2385418"/>
                  </a:cubicBezTo>
                  <a:cubicBezTo>
                    <a:pt x="9035582" y="2322077"/>
                    <a:pt x="9008043" y="2259160"/>
                    <a:pt x="8978865" y="2196855"/>
                  </a:cubicBezTo>
                  <a:lnTo>
                    <a:pt x="8956694" y="2150219"/>
                  </a:lnTo>
                  <a:lnTo>
                    <a:pt x="8934176" y="2103914"/>
                  </a:lnTo>
                  <a:cubicBezTo>
                    <a:pt x="8918915" y="2073091"/>
                    <a:pt x="8903157" y="2042032"/>
                    <a:pt x="8887151" y="2011350"/>
                  </a:cubicBezTo>
                  <a:cubicBezTo>
                    <a:pt x="8854988" y="1949891"/>
                    <a:pt x="8822082" y="1888810"/>
                    <a:pt x="8787533" y="1828527"/>
                  </a:cubicBezTo>
                  <a:lnTo>
                    <a:pt x="8761485" y="1783398"/>
                  </a:lnTo>
                  <a:lnTo>
                    <a:pt x="8734791" y="1737893"/>
                  </a:lnTo>
                  <a:cubicBezTo>
                    <a:pt x="8717047" y="1707823"/>
                    <a:pt x="8699200" y="1678363"/>
                    <a:pt x="8680808" y="1648812"/>
                  </a:cubicBezTo>
                  <a:cubicBezTo>
                    <a:pt x="8644322" y="1589658"/>
                    <a:pt x="8606194" y="1531118"/>
                    <a:pt x="8567024" y="1472906"/>
                  </a:cubicBezTo>
                  <a:lnTo>
                    <a:pt x="8537446" y="1429330"/>
                  </a:lnTo>
                  <a:lnTo>
                    <a:pt x="8507423" y="1385896"/>
                  </a:lnTo>
                  <a:cubicBezTo>
                    <a:pt x="8487390" y="1357284"/>
                    <a:pt x="8467158" y="1328719"/>
                    <a:pt x="8446529" y="1300295"/>
                  </a:cubicBezTo>
                  <a:cubicBezTo>
                    <a:pt x="8405271" y="1243496"/>
                    <a:pt x="8362718" y="1187120"/>
                    <a:pt x="8319224" y="1131026"/>
                  </a:cubicBezTo>
                  <a:lnTo>
                    <a:pt x="8286366" y="1089050"/>
                  </a:lnTo>
                  <a:lnTo>
                    <a:pt x="8270161" y="1068439"/>
                  </a:lnTo>
                  <a:lnTo>
                    <a:pt x="8253856" y="1048156"/>
                  </a:lnTo>
                  <a:cubicBezTo>
                    <a:pt x="8231636" y="1020675"/>
                    <a:pt x="8209117" y="993381"/>
                    <a:pt x="8186352" y="966275"/>
                  </a:cubicBezTo>
                  <a:cubicBezTo>
                    <a:pt x="8140917" y="911922"/>
                    <a:pt x="8094240" y="858417"/>
                    <a:pt x="8046768" y="805429"/>
                  </a:cubicBezTo>
                  <a:lnTo>
                    <a:pt x="8010927" y="765853"/>
                  </a:lnTo>
                  <a:lnTo>
                    <a:pt x="7974788" y="726653"/>
                  </a:lnTo>
                  <a:cubicBezTo>
                    <a:pt x="7950382" y="700489"/>
                    <a:pt x="7925824" y="674465"/>
                    <a:pt x="7901070" y="648724"/>
                  </a:cubicBezTo>
                  <a:cubicBezTo>
                    <a:pt x="7851510" y="597289"/>
                    <a:pt x="7801404" y="546514"/>
                    <a:pt x="7750054" y="497008"/>
                  </a:cubicBezTo>
                  <a:cubicBezTo>
                    <a:pt x="7698902" y="447644"/>
                    <a:pt x="7645913" y="398938"/>
                    <a:pt x="7592277" y="351221"/>
                  </a:cubicBezTo>
                  <a:cubicBezTo>
                    <a:pt x="7484856" y="255786"/>
                    <a:pt x="7373308" y="164304"/>
                    <a:pt x="7257734" y="76964"/>
                  </a:cubicBezTo>
                  <a:close/>
                  <a:moveTo>
                    <a:pt x="1886601" y="0"/>
                  </a:moveTo>
                  <a:lnTo>
                    <a:pt x="2292926" y="0"/>
                  </a:lnTo>
                  <a:lnTo>
                    <a:pt x="2135542" y="117781"/>
                  </a:lnTo>
                  <a:cubicBezTo>
                    <a:pt x="2078998" y="162280"/>
                    <a:pt x="2023659" y="208045"/>
                    <a:pt x="1969576" y="254986"/>
                  </a:cubicBezTo>
                  <a:cubicBezTo>
                    <a:pt x="1861309" y="348820"/>
                    <a:pt x="1758064" y="447314"/>
                    <a:pt x="1659938" y="549855"/>
                  </a:cubicBezTo>
                  <a:cubicBezTo>
                    <a:pt x="1266987" y="960346"/>
                    <a:pt x="953820" y="1431495"/>
                    <a:pt x="729383" y="1936480"/>
                  </a:cubicBezTo>
                  <a:cubicBezTo>
                    <a:pt x="673260" y="2062362"/>
                    <a:pt x="622855" y="2190972"/>
                    <a:pt x="578465" y="2320807"/>
                  </a:cubicBezTo>
                  <a:cubicBezTo>
                    <a:pt x="534125" y="2450687"/>
                    <a:pt x="496147" y="2582216"/>
                    <a:pt x="465080" y="2714875"/>
                  </a:cubicBezTo>
                  <a:cubicBezTo>
                    <a:pt x="449769" y="2780991"/>
                    <a:pt x="435850" y="2848191"/>
                    <a:pt x="423820" y="2915436"/>
                  </a:cubicBezTo>
                  <a:cubicBezTo>
                    <a:pt x="411840" y="2982731"/>
                    <a:pt x="401054" y="3050260"/>
                    <a:pt x="392355" y="3118071"/>
                  </a:cubicBezTo>
                  <a:cubicBezTo>
                    <a:pt x="374509" y="3253646"/>
                    <a:pt x="363424" y="3389880"/>
                    <a:pt x="358801" y="3526915"/>
                  </a:cubicBezTo>
                  <a:cubicBezTo>
                    <a:pt x="349009" y="3800843"/>
                    <a:pt x="366357" y="4075570"/>
                    <a:pt x="410350" y="4348226"/>
                  </a:cubicBezTo>
                  <a:cubicBezTo>
                    <a:pt x="421286" y="4416132"/>
                    <a:pt x="434209" y="4483660"/>
                    <a:pt x="449022" y="4551049"/>
                  </a:cubicBezTo>
                  <a:cubicBezTo>
                    <a:pt x="463737" y="4618436"/>
                    <a:pt x="480389" y="4685588"/>
                    <a:pt x="498882" y="4752365"/>
                  </a:cubicBezTo>
                  <a:cubicBezTo>
                    <a:pt x="517373" y="4819141"/>
                    <a:pt x="537704" y="4885635"/>
                    <a:pt x="559775" y="4951657"/>
                  </a:cubicBezTo>
                  <a:cubicBezTo>
                    <a:pt x="581946" y="5017775"/>
                    <a:pt x="605358" y="5083375"/>
                    <a:pt x="631406" y="5147986"/>
                  </a:cubicBezTo>
                  <a:cubicBezTo>
                    <a:pt x="734055" y="5407608"/>
                    <a:pt x="865188" y="5658570"/>
                    <a:pt x="1023461" y="5893957"/>
                  </a:cubicBezTo>
                  <a:cubicBezTo>
                    <a:pt x="1181487" y="6129578"/>
                    <a:pt x="1367051" y="6349247"/>
                    <a:pt x="1575880" y="6547646"/>
                  </a:cubicBezTo>
                  <a:cubicBezTo>
                    <a:pt x="1680269" y="6646916"/>
                    <a:pt x="1790338" y="6740939"/>
                    <a:pt x="1905228" y="6829468"/>
                  </a:cubicBezTo>
                  <a:lnTo>
                    <a:pt x="1944230" y="6858000"/>
                  </a:lnTo>
                  <a:lnTo>
                    <a:pt x="1372541" y="6858000"/>
                  </a:lnTo>
                  <a:lnTo>
                    <a:pt x="1115251" y="6590005"/>
                  </a:lnTo>
                  <a:cubicBezTo>
                    <a:pt x="418530" y="5790792"/>
                    <a:pt x="0" y="4766182"/>
                    <a:pt x="0" y="3649031"/>
                  </a:cubicBezTo>
                  <a:cubicBezTo>
                    <a:pt x="0" y="2212695"/>
                    <a:pt x="691856" y="929334"/>
                    <a:pt x="1777294" y="81317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" name="제목 1">
            <a:extLst>
              <a:ext uri="{FF2B5EF4-FFF2-40B4-BE49-F238E27FC236}">
                <a16:creationId xmlns:a16="http://schemas.microsoft.com/office/drawing/2014/main" id="{B3E99A00-64DE-943C-C331-3C3A108840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15729" y="1764407"/>
            <a:ext cx="5760846" cy="2310312"/>
          </a:xfrm>
        </p:spPr>
        <p:txBody>
          <a:bodyPr vert="horz" lIns="91440" tIns="45720" rIns="91440" bIns="45720" rtlCol="0">
            <a:normAutofit/>
          </a:bodyPr>
          <a:lstStyle/>
          <a:p>
            <a:pPr latinLnBrk="0"/>
            <a:r>
              <a:rPr lang="en-US" altLang="ko-KR" sz="5200">
                <a:solidFill>
                  <a:schemeClr val="tx2"/>
                </a:solidFill>
              </a:rPr>
              <a:t>ABC Gifts New Year's Gift Set</a:t>
            </a:r>
          </a:p>
        </p:txBody>
      </p:sp>
    </p:spTree>
    <p:extLst>
      <p:ext uri="{BB962C8B-B14F-4D97-AF65-F5344CB8AC3E}">
        <p14:creationId xmlns:p14="http://schemas.microsoft.com/office/powerpoint/2010/main" val="125886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79C8D53A-FC21-F927-41D7-332A502CEAA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21875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CDC7A8EE-F274-EF6B-201E-76BD55CE8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122362"/>
            <a:ext cx="9144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 latinLnBrk="0"/>
            <a:r>
              <a:rPr lang="en-US" altLang="ko-KR" sz="6000" dirty="0">
                <a:solidFill>
                  <a:srgbClr val="FFFFFF"/>
                </a:solidFill>
              </a:rPr>
              <a:t>Gift Set Contents: Gift Box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ABAD4A9-FEE6-5B9E-02EF-795C83603C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24000" y="4159404"/>
            <a:ext cx="9144000" cy="109839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 latinLnBrk="0">
              <a:buNone/>
            </a:pPr>
            <a:r>
              <a:rPr lang="en-US" altLang="ko-KR" sz="2400">
                <a:solidFill>
                  <a:srgbClr val="FFFFFF"/>
                </a:solidFill>
              </a:rPr>
              <a:t>l   A luxurious, themed gift box that reflects the quality and elegance of the contents.</a:t>
            </a:r>
          </a:p>
        </p:txBody>
      </p:sp>
    </p:spTree>
    <p:extLst>
      <p:ext uri="{BB962C8B-B14F-4D97-AF65-F5344CB8AC3E}">
        <p14:creationId xmlns:p14="http://schemas.microsoft.com/office/powerpoint/2010/main" val="4859382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B6FACB3C-9069-4791-BC5C-0DB7CD19B8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1F2038E-D777-4B76-81DD-DD13EE91B9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ACD0CB0B-561F-1592-9605-F6E987BEEF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802955"/>
            <a:ext cx="4766330" cy="145405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atinLnBrk="0"/>
            <a:r>
              <a:rPr lang="en-US" altLang="ko-KR" sz="360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Ordering and Customization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6E5C362-6EAE-7B1C-55A5-0D03E62D3E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04672" y="2421683"/>
            <a:ext cx="4765949" cy="3353476"/>
          </a:xfrm>
        </p:spPr>
        <p:txBody>
          <a:bodyPr vert="horz" lIns="91440" tIns="45720" rIns="91440" bIns="45720" rtlCol="0" anchor="t">
            <a:normAutofit/>
          </a:bodyPr>
          <a:lstStyle/>
          <a:p>
            <a:pPr latinLnBrk="0"/>
            <a:r>
              <a:rPr lang="en-US" altLang="ko-KR" sz="1800" dirty="0">
                <a:solidFill>
                  <a:schemeClr val="tx2"/>
                </a:solidFill>
              </a:rPr>
              <a:t>Easy and convenient ordering process</a:t>
            </a:r>
          </a:p>
          <a:p>
            <a:pPr lvl="1" latinLnBrk="0"/>
            <a:r>
              <a:rPr lang="en-US" altLang="ko-KR" sz="1800" dirty="0">
                <a:solidFill>
                  <a:schemeClr val="tx2"/>
                </a:solidFill>
              </a:rPr>
              <a:t>Customize your order with preferred options</a:t>
            </a:r>
          </a:p>
          <a:p>
            <a:pPr latinLnBrk="0"/>
            <a:r>
              <a:rPr lang="en-US" altLang="ko-KR" sz="1800" dirty="0">
                <a:solidFill>
                  <a:schemeClr val="tx2"/>
                </a:solidFill>
              </a:rPr>
              <a:t>Choose from a list of wine, cheese, and chocolate types</a:t>
            </a:r>
          </a:p>
          <a:p>
            <a:pPr lvl="1" latinLnBrk="0"/>
            <a:r>
              <a:rPr lang="en-US" altLang="ko-KR" sz="1800" dirty="0">
                <a:solidFill>
                  <a:schemeClr val="tx2"/>
                </a:solidFill>
              </a:rPr>
              <a:t>Add or remove items as desired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D354807-230F-4402-B1B9-F733A8F1F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818240" y="-16714"/>
            <a:ext cx="6373761" cy="6874714"/>
            <a:chOff x="5818240" y="-1"/>
            <a:chExt cx="6373761" cy="6874714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F5A6F4A-CE87-4D5C-9382-8167967CE8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18240" y="-1"/>
              <a:ext cx="6373761" cy="6874714"/>
            </a:xfrm>
            <a:custGeom>
              <a:avLst/>
              <a:gdLst>
                <a:gd name="connsiteX0" fmla="*/ 6373761 w 6373761"/>
                <a:gd name="connsiteY0" fmla="*/ 5771297 h 6874714"/>
                <a:gd name="connsiteX1" fmla="*/ 6373761 w 6373761"/>
                <a:gd name="connsiteY1" fmla="*/ 6247960 h 6874714"/>
                <a:gd name="connsiteX2" fmla="*/ 6235932 w 6373761"/>
                <a:gd name="connsiteY2" fmla="*/ 6361930 h 6874714"/>
                <a:gd name="connsiteX3" fmla="*/ 5960375 w 6373761"/>
                <a:gd name="connsiteY3" fmla="*/ 6587489 h 6874714"/>
                <a:gd name="connsiteX4" fmla="*/ 5822907 w 6373761"/>
                <a:gd name="connsiteY4" fmla="*/ 6701871 h 6874714"/>
                <a:gd name="connsiteX5" fmla="*/ 5681115 w 6373761"/>
                <a:gd name="connsiteY5" fmla="*/ 6816896 h 6874714"/>
                <a:gd name="connsiteX6" fmla="*/ 5604096 w 6373761"/>
                <a:gd name="connsiteY6" fmla="*/ 6874714 h 6874714"/>
                <a:gd name="connsiteX7" fmla="*/ 4878485 w 6373761"/>
                <a:gd name="connsiteY7" fmla="*/ 6874714 h 6874714"/>
                <a:gd name="connsiteX8" fmla="*/ 5006014 w 6373761"/>
                <a:gd name="connsiteY8" fmla="*/ 6800200 h 6874714"/>
                <a:gd name="connsiteX9" fmla="*/ 5149855 w 6373761"/>
                <a:gd name="connsiteY9" fmla="*/ 6707667 h 6874714"/>
                <a:gd name="connsiteX10" fmla="*/ 5431866 w 6373761"/>
                <a:gd name="connsiteY10" fmla="*/ 6506210 h 6874714"/>
                <a:gd name="connsiteX11" fmla="*/ 5571036 w 6373761"/>
                <a:gd name="connsiteY11" fmla="*/ 6399557 h 6874714"/>
                <a:gd name="connsiteX12" fmla="*/ 5711649 w 6373761"/>
                <a:gd name="connsiteY12" fmla="*/ 6288912 h 6874714"/>
                <a:gd name="connsiteX13" fmla="*/ 6276589 w 6373761"/>
                <a:gd name="connsiteY13" fmla="*/ 5852379 h 6874714"/>
                <a:gd name="connsiteX14" fmla="*/ 3975975 w 6373761"/>
                <a:gd name="connsiteY14" fmla="*/ 263 h 6874714"/>
                <a:gd name="connsiteX15" fmla="*/ 4350473 w 6373761"/>
                <a:gd name="connsiteY15" fmla="*/ 24963 h 6874714"/>
                <a:gd name="connsiteX16" fmla="*/ 5077909 w 6373761"/>
                <a:gd name="connsiteY16" fmla="*/ 189450 h 6874714"/>
                <a:gd name="connsiteX17" fmla="*/ 5746507 w 6373761"/>
                <a:gd name="connsiteY17" fmla="*/ 505804 h 6874714"/>
                <a:gd name="connsiteX18" fmla="*/ 6322456 w 6373761"/>
                <a:gd name="connsiteY18" fmla="*/ 956633 h 6874714"/>
                <a:gd name="connsiteX19" fmla="*/ 6373761 w 6373761"/>
                <a:gd name="connsiteY19" fmla="*/ 1011863 h 6874714"/>
                <a:gd name="connsiteX20" fmla="*/ 6373761 w 6373761"/>
                <a:gd name="connsiteY20" fmla="*/ 1185075 h 6874714"/>
                <a:gd name="connsiteX21" fmla="*/ 6359489 w 6373761"/>
                <a:gd name="connsiteY21" fmla="*/ 1169497 h 6874714"/>
                <a:gd name="connsiteX22" fmla="*/ 6233869 w 6373761"/>
                <a:gd name="connsiteY22" fmla="*/ 1047442 h 6874714"/>
                <a:gd name="connsiteX23" fmla="*/ 5961423 w 6373761"/>
                <a:gd name="connsiteY23" fmla="*/ 827953 h 6874714"/>
                <a:gd name="connsiteX24" fmla="*/ 5663555 w 6373761"/>
                <a:gd name="connsiteY24" fmla="*/ 645304 h 6874714"/>
                <a:gd name="connsiteX25" fmla="*/ 5013827 w 6373761"/>
                <a:gd name="connsiteY25" fmla="*/ 397863 h 6874714"/>
                <a:gd name="connsiteX26" fmla="*/ 4327409 w 6373761"/>
                <a:gd name="connsiteY26" fmla="*/ 302545 h 6874714"/>
                <a:gd name="connsiteX27" fmla="*/ 3639939 w 6373761"/>
                <a:gd name="connsiteY27" fmla="*/ 338868 h 6874714"/>
                <a:gd name="connsiteX28" fmla="*/ 3302495 w 6373761"/>
                <a:gd name="connsiteY28" fmla="*/ 403659 h 6874714"/>
                <a:gd name="connsiteX29" fmla="*/ 2971604 w 6373761"/>
                <a:gd name="connsiteY29" fmla="*/ 496273 h 6874714"/>
                <a:gd name="connsiteX30" fmla="*/ 2648706 w 6373761"/>
                <a:gd name="connsiteY30" fmla="*/ 614389 h 6874714"/>
                <a:gd name="connsiteX31" fmla="*/ 2335374 w 6373761"/>
                <a:gd name="connsiteY31" fmla="*/ 757109 h 6874714"/>
                <a:gd name="connsiteX32" fmla="*/ 1741342 w 6373761"/>
                <a:gd name="connsiteY32" fmla="*/ 1107725 h 6874714"/>
                <a:gd name="connsiteX33" fmla="*/ 1600861 w 6373761"/>
                <a:gd name="connsiteY33" fmla="*/ 1208710 h 6874714"/>
                <a:gd name="connsiteX34" fmla="*/ 1531799 w 6373761"/>
                <a:gd name="connsiteY34" fmla="*/ 1260879 h 6874714"/>
                <a:gd name="connsiteX35" fmla="*/ 1463655 w 6373761"/>
                <a:gd name="connsiteY35" fmla="*/ 1314333 h 6874714"/>
                <a:gd name="connsiteX36" fmla="*/ 1200777 w 6373761"/>
                <a:gd name="connsiteY36" fmla="*/ 1541166 h 6874714"/>
                <a:gd name="connsiteX37" fmla="*/ 731501 w 6373761"/>
                <a:gd name="connsiteY37" fmla="*/ 2055754 h 6874714"/>
                <a:gd name="connsiteX38" fmla="*/ 531393 w 6373761"/>
                <a:gd name="connsiteY38" fmla="*/ 2342739 h 6874714"/>
                <a:gd name="connsiteX39" fmla="*/ 361033 w 6373761"/>
                <a:gd name="connsiteY39" fmla="*/ 2649046 h 6874714"/>
                <a:gd name="connsiteX40" fmla="*/ 323292 w 6373761"/>
                <a:gd name="connsiteY40" fmla="*/ 2728263 h 6874714"/>
                <a:gd name="connsiteX41" fmla="*/ 304945 w 6373761"/>
                <a:gd name="connsiteY41" fmla="*/ 2768193 h 6874714"/>
                <a:gd name="connsiteX42" fmla="*/ 287516 w 6373761"/>
                <a:gd name="connsiteY42" fmla="*/ 2808510 h 6874714"/>
                <a:gd name="connsiteX43" fmla="*/ 254230 w 6373761"/>
                <a:gd name="connsiteY43" fmla="*/ 2889788 h 6874714"/>
                <a:gd name="connsiteX44" fmla="*/ 223042 w 6373761"/>
                <a:gd name="connsiteY44" fmla="*/ 2971968 h 6874714"/>
                <a:gd name="connsiteX45" fmla="*/ 121611 w 6373761"/>
                <a:gd name="connsiteY45" fmla="*/ 3308544 h 6874714"/>
                <a:gd name="connsiteX46" fmla="*/ 39314 w 6373761"/>
                <a:gd name="connsiteY46" fmla="*/ 4005912 h 6874714"/>
                <a:gd name="connsiteX47" fmla="*/ 73910 w 6373761"/>
                <a:gd name="connsiteY47" fmla="*/ 4354081 h 6874714"/>
                <a:gd name="connsiteX48" fmla="*/ 179534 w 6373761"/>
                <a:gd name="connsiteY48" fmla="*/ 4687050 h 6874714"/>
                <a:gd name="connsiteX49" fmla="*/ 215964 w 6373761"/>
                <a:gd name="connsiteY49" fmla="*/ 4766654 h 6874714"/>
                <a:gd name="connsiteX50" fmla="*/ 256457 w 6373761"/>
                <a:gd name="connsiteY50" fmla="*/ 4844455 h 6874714"/>
                <a:gd name="connsiteX51" fmla="*/ 346225 w 6373761"/>
                <a:gd name="connsiteY51" fmla="*/ 4995290 h 6874714"/>
                <a:gd name="connsiteX52" fmla="*/ 445296 w 6373761"/>
                <a:gd name="connsiteY52" fmla="*/ 5140971 h 6874714"/>
                <a:gd name="connsiteX53" fmla="*/ 551443 w 6373761"/>
                <a:gd name="connsiteY53" fmla="*/ 5282531 h 6874714"/>
                <a:gd name="connsiteX54" fmla="*/ 772387 w 6373761"/>
                <a:gd name="connsiteY54" fmla="*/ 5562561 h 6874714"/>
                <a:gd name="connsiteX55" fmla="*/ 882858 w 6373761"/>
                <a:gd name="connsiteY55" fmla="*/ 5704507 h 6874714"/>
                <a:gd name="connsiteX56" fmla="*/ 990316 w 6373761"/>
                <a:gd name="connsiteY56" fmla="*/ 5848258 h 6874714"/>
                <a:gd name="connsiteX57" fmla="*/ 1097774 w 6373761"/>
                <a:gd name="connsiteY57" fmla="*/ 5987114 h 6874714"/>
                <a:gd name="connsiteX58" fmla="*/ 1210080 w 6373761"/>
                <a:gd name="connsiteY58" fmla="*/ 6121203 h 6874714"/>
                <a:gd name="connsiteX59" fmla="*/ 1448192 w 6373761"/>
                <a:gd name="connsiteY59" fmla="*/ 6374054 h 6874714"/>
                <a:gd name="connsiteX60" fmla="*/ 1982991 w 6373761"/>
                <a:gd name="connsiteY60" fmla="*/ 6796158 h 6874714"/>
                <a:gd name="connsiteX61" fmla="*/ 2118475 w 6373761"/>
                <a:gd name="connsiteY61" fmla="*/ 6874714 h 6874714"/>
                <a:gd name="connsiteX62" fmla="*/ 1569874 w 6373761"/>
                <a:gd name="connsiteY62" fmla="*/ 6874714 h 6874714"/>
                <a:gd name="connsiteX63" fmla="*/ 1507802 w 6373761"/>
                <a:gd name="connsiteY63" fmla="*/ 6817815 h 6874714"/>
                <a:gd name="connsiteX64" fmla="*/ 1256865 w 6373761"/>
                <a:gd name="connsiteY64" fmla="*/ 6543437 h 6874714"/>
                <a:gd name="connsiteX65" fmla="*/ 1038410 w 6373761"/>
                <a:gd name="connsiteY65" fmla="*/ 6248722 h 6874714"/>
                <a:gd name="connsiteX66" fmla="*/ 845380 w 6373761"/>
                <a:gd name="connsiteY66" fmla="*/ 5941386 h 6874714"/>
                <a:gd name="connsiteX67" fmla="*/ 755351 w 6373761"/>
                <a:gd name="connsiteY67" fmla="*/ 5788877 h 6874714"/>
                <a:gd name="connsiteX68" fmla="*/ 661784 w 6373761"/>
                <a:gd name="connsiteY68" fmla="*/ 5638944 h 6874714"/>
                <a:gd name="connsiteX69" fmla="*/ 466525 w 6373761"/>
                <a:gd name="connsiteY69" fmla="*/ 5340366 h 6874714"/>
                <a:gd name="connsiteX70" fmla="*/ 370992 w 6373761"/>
                <a:gd name="connsiteY70" fmla="*/ 5188502 h 6874714"/>
                <a:gd name="connsiteX71" fmla="*/ 280046 w 6373761"/>
                <a:gd name="connsiteY71" fmla="*/ 5033287 h 6874714"/>
                <a:gd name="connsiteX72" fmla="*/ 126853 w 6373761"/>
                <a:gd name="connsiteY72" fmla="*/ 4707660 h 6874714"/>
                <a:gd name="connsiteX73" fmla="*/ 30272 w 6373761"/>
                <a:gd name="connsiteY73" fmla="*/ 4362068 h 6874714"/>
                <a:gd name="connsiteX74" fmla="*/ 0 w 6373761"/>
                <a:gd name="connsiteY74" fmla="*/ 4005912 h 6874714"/>
                <a:gd name="connsiteX75" fmla="*/ 270480 w 6373761"/>
                <a:gd name="connsiteY75" fmla="*/ 2610532 h 6874714"/>
                <a:gd name="connsiteX76" fmla="*/ 415942 w 6373761"/>
                <a:gd name="connsiteY76" fmla="*/ 2280526 h 6874714"/>
                <a:gd name="connsiteX77" fmla="*/ 590102 w 6373761"/>
                <a:gd name="connsiteY77" fmla="*/ 1962626 h 6874714"/>
                <a:gd name="connsiteX78" fmla="*/ 1020719 w 6373761"/>
                <a:gd name="connsiteY78" fmla="*/ 1373070 h 6874714"/>
                <a:gd name="connsiteX79" fmla="*/ 1275080 w 6373761"/>
                <a:gd name="connsiteY79" fmla="*/ 1107081 h 6874714"/>
                <a:gd name="connsiteX80" fmla="*/ 1342437 w 6373761"/>
                <a:gd name="connsiteY80" fmla="*/ 1043965 h 6874714"/>
                <a:gd name="connsiteX81" fmla="*/ 1411106 w 6373761"/>
                <a:gd name="connsiteY81" fmla="*/ 982138 h 6874714"/>
                <a:gd name="connsiteX82" fmla="*/ 1553029 w 6373761"/>
                <a:gd name="connsiteY82" fmla="*/ 863376 h 6874714"/>
                <a:gd name="connsiteX83" fmla="*/ 2173401 w 6373761"/>
                <a:gd name="connsiteY83" fmla="*/ 454409 h 6874714"/>
                <a:gd name="connsiteX84" fmla="*/ 3599708 w 6373761"/>
                <a:gd name="connsiteY84" fmla="*/ 16332 h 6874714"/>
                <a:gd name="connsiteX85" fmla="*/ 3975975 w 6373761"/>
                <a:gd name="connsiteY85" fmla="*/ 263 h 687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373761" h="6874714">
                  <a:moveTo>
                    <a:pt x="6373761" y="5771297"/>
                  </a:moveTo>
                  <a:lnTo>
                    <a:pt x="6373761" y="6247960"/>
                  </a:lnTo>
                  <a:lnTo>
                    <a:pt x="6235932" y="6361930"/>
                  </a:lnTo>
                  <a:cubicBezTo>
                    <a:pt x="6143250" y="6437460"/>
                    <a:pt x="6051059" y="6512200"/>
                    <a:pt x="5960375" y="6587489"/>
                  </a:cubicBezTo>
                  <a:lnTo>
                    <a:pt x="5822907" y="6701871"/>
                  </a:lnTo>
                  <a:cubicBezTo>
                    <a:pt x="5776123" y="6740385"/>
                    <a:pt x="5729079" y="6778899"/>
                    <a:pt x="5681115" y="6816896"/>
                  </a:cubicBezTo>
                  <a:lnTo>
                    <a:pt x="5604096" y="6874714"/>
                  </a:lnTo>
                  <a:lnTo>
                    <a:pt x="4878485" y="6874714"/>
                  </a:lnTo>
                  <a:lnTo>
                    <a:pt x="5006014" y="6800200"/>
                  </a:lnTo>
                  <a:cubicBezTo>
                    <a:pt x="5054354" y="6770429"/>
                    <a:pt x="5102285" y="6739483"/>
                    <a:pt x="5149855" y="6707667"/>
                  </a:cubicBezTo>
                  <a:cubicBezTo>
                    <a:pt x="5244993" y="6643906"/>
                    <a:pt x="5338561" y="6576025"/>
                    <a:pt x="5431866" y="6506210"/>
                  </a:cubicBezTo>
                  <a:cubicBezTo>
                    <a:pt x="5478386" y="6471304"/>
                    <a:pt x="5524777" y="6435495"/>
                    <a:pt x="5571036" y="6399557"/>
                  </a:cubicBezTo>
                  <a:lnTo>
                    <a:pt x="5711649" y="6288912"/>
                  </a:lnTo>
                  <a:cubicBezTo>
                    <a:pt x="5902059" y="6140395"/>
                    <a:pt x="6093257" y="5998320"/>
                    <a:pt x="6276589" y="5852379"/>
                  </a:cubicBezTo>
                  <a:close/>
                  <a:moveTo>
                    <a:pt x="3975975" y="263"/>
                  </a:moveTo>
                  <a:cubicBezTo>
                    <a:pt x="4101550" y="1809"/>
                    <a:pt x="4226830" y="10149"/>
                    <a:pt x="4350473" y="24963"/>
                  </a:cubicBezTo>
                  <a:cubicBezTo>
                    <a:pt x="4598149" y="54846"/>
                    <a:pt x="4842943" y="108687"/>
                    <a:pt x="5077909" y="189450"/>
                  </a:cubicBezTo>
                  <a:cubicBezTo>
                    <a:pt x="5312876" y="269955"/>
                    <a:pt x="5537357" y="376867"/>
                    <a:pt x="5746507" y="505804"/>
                  </a:cubicBezTo>
                  <a:cubicBezTo>
                    <a:pt x="5955527" y="634999"/>
                    <a:pt x="6148688" y="786864"/>
                    <a:pt x="6322456" y="956633"/>
                  </a:cubicBezTo>
                  <a:lnTo>
                    <a:pt x="6373761" y="1011863"/>
                  </a:lnTo>
                  <a:lnTo>
                    <a:pt x="6373761" y="1185075"/>
                  </a:lnTo>
                  <a:lnTo>
                    <a:pt x="6359489" y="1169497"/>
                  </a:lnTo>
                  <a:cubicBezTo>
                    <a:pt x="6318811" y="1127602"/>
                    <a:pt x="6276917" y="1086890"/>
                    <a:pt x="6233869" y="1047442"/>
                  </a:cubicBezTo>
                  <a:cubicBezTo>
                    <a:pt x="6147509" y="968870"/>
                    <a:pt x="6056431" y="895448"/>
                    <a:pt x="5961423" y="827953"/>
                  </a:cubicBezTo>
                  <a:cubicBezTo>
                    <a:pt x="5865891" y="761102"/>
                    <a:pt x="5766688" y="699403"/>
                    <a:pt x="5663555" y="645304"/>
                  </a:cubicBezTo>
                  <a:cubicBezTo>
                    <a:pt x="5457943" y="535816"/>
                    <a:pt x="5238703" y="453894"/>
                    <a:pt x="5013827" y="397863"/>
                  </a:cubicBezTo>
                  <a:cubicBezTo>
                    <a:pt x="4788953" y="341703"/>
                    <a:pt x="4558442" y="310917"/>
                    <a:pt x="4327409" y="302545"/>
                  </a:cubicBezTo>
                  <a:cubicBezTo>
                    <a:pt x="4096111" y="293012"/>
                    <a:pt x="3867174" y="305893"/>
                    <a:pt x="3639939" y="338868"/>
                  </a:cubicBezTo>
                  <a:cubicBezTo>
                    <a:pt x="3526585" y="355999"/>
                    <a:pt x="3413885" y="377254"/>
                    <a:pt x="3302495" y="403659"/>
                  </a:cubicBezTo>
                  <a:cubicBezTo>
                    <a:pt x="3191107" y="430451"/>
                    <a:pt x="3080634" y="460978"/>
                    <a:pt x="2971604" y="496273"/>
                  </a:cubicBezTo>
                  <a:cubicBezTo>
                    <a:pt x="2862573" y="531437"/>
                    <a:pt x="2754854" y="570852"/>
                    <a:pt x="2648706" y="614389"/>
                  </a:cubicBezTo>
                  <a:cubicBezTo>
                    <a:pt x="2542690" y="658056"/>
                    <a:pt x="2438114" y="705714"/>
                    <a:pt x="2335374" y="757109"/>
                  </a:cubicBezTo>
                  <a:cubicBezTo>
                    <a:pt x="2129894" y="859769"/>
                    <a:pt x="1931228" y="976855"/>
                    <a:pt x="1741342" y="1107725"/>
                  </a:cubicBezTo>
                  <a:cubicBezTo>
                    <a:pt x="1694035" y="1140571"/>
                    <a:pt x="1646858" y="1173933"/>
                    <a:pt x="1600861" y="1208710"/>
                  </a:cubicBezTo>
                  <a:cubicBezTo>
                    <a:pt x="1577535" y="1225713"/>
                    <a:pt x="1554732" y="1243361"/>
                    <a:pt x="1531799" y="1260879"/>
                  </a:cubicBezTo>
                  <a:cubicBezTo>
                    <a:pt x="1508735" y="1278267"/>
                    <a:pt x="1486064" y="1296171"/>
                    <a:pt x="1463655" y="1314333"/>
                  </a:cubicBezTo>
                  <a:cubicBezTo>
                    <a:pt x="1373627" y="1386853"/>
                    <a:pt x="1285564" y="1462077"/>
                    <a:pt x="1200777" y="1541166"/>
                  </a:cubicBezTo>
                  <a:cubicBezTo>
                    <a:pt x="1030810" y="1698827"/>
                    <a:pt x="873161" y="1870785"/>
                    <a:pt x="731501" y="2055754"/>
                  </a:cubicBezTo>
                  <a:cubicBezTo>
                    <a:pt x="660734" y="2148239"/>
                    <a:pt x="593771" y="2243944"/>
                    <a:pt x="531393" y="2342739"/>
                  </a:cubicBezTo>
                  <a:cubicBezTo>
                    <a:pt x="470063" y="2442050"/>
                    <a:pt x="412140" y="2543810"/>
                    <a:pt x="361033" y="2649046"/>
                  </a:cubicBezTo>
                  <a:cubicBezTo>
                    <a:pt x="347798" y="2675194"/>
                    <a:pt x="335479" y="2701728"/>
                    <a:pt x="323292" y="2728263"/>
                  </a:cubicBezTo>
                  <a:lnTo>
                    <a:pt x="304945" y="2768193"/>
                  </a:lnTo>
                  <a:lnTo>
                    <a:pt x="287516" y="2808510"/>
                  </a:lnTo>
                  <a:cubicBezTo>
                    <a:pt x="276115" y="2835432"/>
                    <a:pt x="264583" y="2862352"/>
                    <a:pt x="254230" y="2889788"/>
                  </a:cubicBezTo>
                  <a:cubicBezTo>
                    <a:pt x="243877" y="2917224"/>
                    <a:pt x="232477" y="2944274"/>
                    <a:pt x="223042" y="2971968"/>
                  </a:cubicBezTo>
                  <a:cubicBezTo>
                    <a:pt x="182679" y="3081970"/>
                    <a:pt x="148475" y="3194291"/>
                    <a:pt x="121611" y="3308544"/>
                  </a:cubicBezTo>
                  <a:cubicBezTo>
                    <a:pt x="67096" y="3536534"/>
                    <a:pt x="39183" y="3771224"/>
                    <a:pt x="39314" y="4005912"/>
                  </a:cubicBezTo>
                  <a:cubicBezTo>
                    <a:pt x="39969" y="4122871"/>
                    <a:pt x="51109" y="4239571"/>
                    <a:pt x="73910" y="4354081"/>
                  </a:cubicBezTo>
                  <a:cubicBezTo>
                    <a:pt x="97892" y="4468334"/>
                    <a:pt x="132619" y="4580140"/>
                    <a:pt x="179534" y="4687050"/>
                  </a:cubicBezTo>
                  <a:cubicBezTo>
                    <a:pt x="190673" y="4713972"/>
                    <a:pt x="203647" y="4740249"/>
                    <a:pt x="215964" y="4766654"/>
                  </a:cubicBezTo>
                  <a:cubicBezTo>
                    <a:pt x="229332" y="4792674"/>
                    <a:pt x="242043" y="4818950"/>
                    <a:pt x="256457" y="4844455"/>
                  </a:cubicBezTo>
                  <a:cubicBezTo>
                    <a:pt x="283978" y="4895978"/>
                    <a:pt x="314642" y="4945956"/>
                    <a:pt x="346225" y="4995290"/>
                  </a:cubicBezTo>
                  <a:cubicBezTo>
                    <a:pt x="377676" y="5044752"/>
                    <a:pt x="411355" y="5092926"/>
                    <a:pt x="445296" y="5140971"/>
                  </a:cubicBezTo>
                  <a:cubicBezTo>
                    <a:pt x="479760" y="5188630"/>
                    <a:pt x="515537" y="5235645"/>
                    <a:pt x="551443" y="5282531"/>
                  </a:cubicBezTo>
                  <a:cubicBezTo>
                    <a:pt x="623387" y="5376434"/>
                    <a:pt x="698608" y="5468402"/>
                    <a:pt x="772387" y="5562561"/>
                  </a:cubicBezTo>
                  <a:cubicBezTo>
                    <a:pt x="809472" y="5609448"/>
                    <a:pt x="846428" y="5656719"/>
                    <a:pt x="882858" y="5704507"/>
                  </a:cubicBezTo>
                  <a:cubicBezTo>
                    <a:pt x="919159" y="5751909"/>
                    <a:pt x="955196" y="5802273"/>
                    <a:pt x="990316" y="5848258"/>
                  </a:cubicBezTo>
                  <a:cubicBezTo>
                    <a:pt x="1025175" y="5895402"/>
                    <a:pt x="1061736" y="5941129"/>
                    <a:pt x="1097774" y="5987114"/>
                  </a:cubicBezTo>
                  <a:cubicBezTo>
                    <a:pt x="1134860" y="6032326"/>
                    <a:pt x="1171684" y="6077536"/>
                    <a:pt x="1210080" y="6121203"/>
                  </a:cubicBezTo>
                  <a:cubicBezTo>
                    <a:pt x="1286350" y="6209051"/>
                    <a:pt x="1365632" y="6293677"/>
                    <a:pt x="1448192" y="6374054"/>
                  </a:cubicBezTo>
                  <a:cubicBezTo>
                    <a:pt x="1613572" y="6534420"/>
                    <a:pt x="1792057" y="6677526"/>
                    <a:pt x="1982991" y="6796158"/>
                  </a:cubicBezTo>
                  <a:lnTo>
                    <a:pt x="2118475" y="6874714"/>
                  </a:lnTo>
                  <a:lnTo>
                    <a:pt x="1569874" y="6874714"/>
                  </a:lnTo>
                  <a:lnTo>
                    <a:pt x="1507802" y="6817815"/>
                  </a:lnTo>
                  <a:cubicBezTo>
                    <a:pt x="1418412" y="6730595"/>
                    <a:pt x="1334903" y="6638562"/>
                    <a:pt x="1256865" y="6543437"/>
                  </a:cubicBezTo>
                  <a:cubicBezTo>
                    <a:pt x="1179155" y="6447861"/>
                    <a:pt x="1106817" y="6349194"/>
                    <a:pt x="1038410" y="6248722"/>
                  </a:cubicBezTo>
                  <a:cubicBezTo>
                    <a:pt x="969873" y="6148253"/>
                    <a:pt x="905922" y="6045592"/>
                    <a:pt x="845380" y="5941386"/>
                  </a:cubicBezTo>
                  <a:cubicBezTo>
                    <a:pt x="814453" y="5888704"/>
                    <a:pt x="786147" y="5839370"/>
                    <a:pt x="755351" y="5788877"/>
                  </a:cubicBezTo>
                  <a:cubicBezTo>
                    <a:pt x="724817" y="5738771"/>
                    <a:pt x="693760" y="5688665"/>
                    <a:pt x="661784" y="5638944"/>
                  </a:cubicBezTo>
                  <a:lnTo>
                    <a:pt x="466525" y="5340366"/>
                  </a:lnTo>
                  <a:cubicBezTo>
                    <a:pt x="434156" y="5290131"/>
                    <a:pt x="402181" y="5239639"/>
                    <a:pt x="370992" y="5188502"/>
                  </a:cubicBezTo>
                  <a:cubicBezTo>
                    <a:pt x="339803" y="5137364"/>
                    <a:pt x="308876" y="5086099"/>
                    <a:pt x="280046" y="5033287"/>
                  </a:cubicBezTo>
                  <a:cubicBezTo>
                    <a:pt x="222255" y="4928179"/>
                    <a:pt x="169181" y="4819982"/>
                    <a:pt x="126853" y="4707660"/>
                  </a:cubicBezTo>
                  <a:cubicBezTo>
                    <a:pt x="83739" y="4595725"/>
                    <a:pt x="51764" y="4479670"/>
                    <a:pt x="30272" y="4362068"/>
                  </a:cubicBezTo>
                  <a:cubicBezTo>
                    <a:pt x="9698" y="4244466"/>
                    <a:pt x="0" y="4125060"/>
                    <a:pt x="0" y="4005912"/>
                  </a:cubicBezTo>
                  <a:cubicBezTo>
                    <a:pt x="1704" y="3530867"/>
                    <a:pt x="95140" y="3057110"/>
                    <a:pt x="270480" y="2610532"/>
                  </a:cubicBezTo>
                  <a:cubicBezTo>
                    <a:pt x="314511" y="2498984"/>
                    <a:pt x="362212" y="2388466"/>
                    <a:pt x="415942" y="2280526"/>
                  </a:cubicBezTo>
                  <a:cubicBezTo>
                    <a:pt x="468884" y="2172197"/>
                    <a:pt x="527199" y="2066188"/>
                    <a:pt x="590102" y="1962626"/>
                  </a:cubicBezTo>
                  <a:cubicBezTo>
                    <a:pt x="716037" y="1755631"/>
                    <a:pt x="859794" y="1557653"/>
                    <a:pt x="1020719" y="1373070"/>
                  </a:cubicBezTo>
                  <a:cubicBezTo>
                    <a:pt x="1101575" y="1281101"/>
                    <a:pt x="1185969" y="1191838"/>
                    <a:pt x="1275080" y="1107081"/>
                  </a:cubicBezTo>
                  <a:cubicBezTo>
                    <a:pt x="1297227" y="1085699"/>
                    <a:pt x="1319504" y="1064575"/>
                    <a:pt x="1342437" y="1043965"/>
                  </a:cubicBezTo>
                  <a:cubicBezTo>
                    <a:pt x="1365240" y="1023226"/>
                    <a:pt x="1387648" y="1002102"/>
                    <a:pt x="1411106" y="982138"/>
                  </a:cubicBezTo>
                  <a:cubicBezTo>
                    <a:pt x="1457497" y="941563"/>
                    <a:pt x="1505065" y="902276"/>
                    <a:pt x="1553029" y="863376"/>
                  </a:cubicBezTo>
                  <a:cubicBezTo>
                    <a:pt x="1745798" y="708806"/>
                    <a:pt x="1954030" y="571882"/>
                    <a:pt x="2173401" y="454409"/>
                  </a:cubicBezTo>
                  <a:cubicBezTo>
                    <a:pt x="2612013" y="219334"/>
                    <a:pt x="3099505" y="65666"/>
                    <a:pt x="3599708" y="16332"/>
                  </a:cubicBezTo>
                  <a:cubicBezTo>
                    <a:pt x="3724530" y="3966"/>
                    <a:pt x="3850400" y="-1283"/>
                    <a:pt x="3975975" y="26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1023DD2-2E6F-4419-B404-80F08460BE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65276" y="313387"/>
              <a:ext cx="6326724" cy="6561326"/>
            </a:xfrm>
            <a:custGeom>
              <a:avLst/>
              <a:gdLst>
                <a:gd name="connsiteX0" fmla="*/ 6326724 w 6326724"/>
                <a:gd name="connsiteY0" fmla="*/ 5020808 h 6561326"/>
                <a:gd name="connsiteX1" fmla="*/ 6326724 w 6326724"/>
                <a:gd name="connsiteY1" fmla="*/ 5698632 h 6561326"/>
                <a:gd name="connsiteX2" fmla="*/ 6067438 w 6326724"/>
                <a:gd name="connsiteY2" fmla="*/ 5902509 h 6561326"/>
                <a:gd name="connsiteX3" fmla="*/ 5799974 w 6326724"/>
                <a:gd name="connsiteY3" fmla="*/ 6102017 h 6561326"/>
                <a:gd name="connsiteX4" fmla="*/ 5665258 w 6326724"/>
                <a:gd name="connsiteY4" fmla="*/ 6202100 h 6561326"/>
                <a:gd name="connsiteX5" fmla="*/ 5526873 w 6326724"/>
                <a:gd name="connsiteY5" fmla="*/ 6302828 h 6561326"/>
                <a:gd name="connsiteX6" fmla="*/ 5385080 w 6326724"/>
                <a:gd name="connsiteY6" fmla="*/ 6402268 h 6561326"/>
                <a:gd name="connsiteX7" fmla="*/ 5238833 w 6326724"/>
                <a:gd name="connsiteY7" fmla="*/ 6498875 h 6561326"/>
                <a:gd name="connsiteX8" fmla="*/ 5138040 w 6326724"/>
                <a:gd name="connsiteY8" fmla="*/ 6561326 h 6561326"/>
                <a:gd name="connsiteX9" fmla="*/ 3946072 w 6326724"/>
                <a:gd name="connsiteY9" fmla="*/ 6561326 h 6561326"/>
                <a:gd name="connsiteX10" fmla="*/ 3976009 w 6326724"/>
                <a:gd name="connsiteY10" fmla="*/ 6555242 h 6561326"/>
                <a:gd name="connsiteX11" fmla="*/ 4404855 w 6326724"/>
                <a:gd name="connsiteY11" fmla="*/ 6399048 h 6561326"/>
                <a:gd name="connsiteX12" fmla="*/ 4938868 w 6326724"/>
                <a:gd name="connsiteY12" fmla="*/ 6072132 h 6561326"/>
                <a:gd name="connsiteX13" fmla="*/ 5068342 w 6326724"/>
                <a:gd name="connsiteY13" fmla="*/ 5976042 h 6561326"/>
                <a:gd name="connsiteX14" fmla="*/ 5197816 w 6326724"/>
                <a:gd name="connsiteY14" fmla="*/ 5876730 h 6561326"/>
                <a:gd name="connsiteX15" fmla="*/ 5460039 w 6326724"/>
                <a:gd name="connsiteY15" fmla="*/ 5670637 h 6561326"/>
                <a:gd name="connsiteX16" fmla="*/ 5999033 w 6326724"/>
                <a:gd name="connsiteY16" fmla="*/ 5271718 h 6561326"/>
                <a:gd name="connsiteX17" fmla="*/ 6258766 w 6326724"/>
                <a:gd name="connsiteY17" fmla="*/ 5077603 h 6561326"/>
                <a:gd name="connsiteX18" fmla="*/ 4139342 w 6326724"/>
                <a:gd name="connsiteY18" fmla="*/ 440 h 6561326"/>
                <a:gd name="connsiteX19" fmla="*/ 4315744 w 6326724"/>
                <a:gd name="connsiteY19" fmla="*/ 6808 h 6561326"/>
                <a:gd name="connsiteX20" fmla="*/ 5015400 w 6326724"/>
                <a:gd name="connsiteY20" fmla="*/ 113591 h 6561326"/>
                <a:gd name="connsiteX21" fmla="*/ 5681114 w 6326724"/>
                <a:gd name="connsiteY21" fmla="*/ 361418 h 6561326"/>
                <a:gd name="connsiteX22" fmla="*/ 6270952 w 6326724"/>
                <a:gd name="connsiteY22" fmla="*/ 755441 h 6561326"/>
                <a:gd name="connsiteX23" fmla="*/ 6326724 w 6326724"/>
                <a:gd name="connsiteY23" fmla="*/ 807432 h 6561326"/>
                <a:gd name="connsiteX24" fmla="*/ 6326724 w 6326724"/>
                <a:gd name="connsiteY24" fmla="*/ 1231565 h 6561326"/>
                <a:gd name="connsiteX25" fmla="*/ 6302093 w 6326724"/>
                <a:gd name="connsiteY25" fmla="*/ 1203002 h 6561326"/>
                <a:gd name="connsiteX26" fmla="*/ 6066914 w 6326724"/>
                <a:gd name="connsiteY26" fmla="*/ 989616 h 6561326"/>
                <a:gd name="connsiteX27" fmla="*/ 5533688 w 6326724"/>
                <a:gd name="connsiteY27" fmla="*/ 647242 h 6561326"/>
                <a:gd name="connsiteX28" fmla="*/ 4933626 w 6326724"/>
                <a:gd name="connsiteY28" fmla="*/ 432262 h 6561326"/>
                <a:gd name="connsiteX29" fmla="*/ 4296873 w 6326724"/>
                <a:gd name="connsiteY29" fmla="*/ 343126 h 6561326"/>
                <a:gd name="connsiteX30" fmla="*/ 3651602 w 6326724"/>
                <a:gd name="connsiteY30" fmla="*/ 365797 h 6561326"/>
                <a:gd name="connsiteX31" fmla="*/ 3018256 w 6326724"/>
                <a:gd name="connsiteY31" fmla="*/ 496666 h 6561326"/>
                <a:gd name="connsiteX32" fmla="*/ 2412429 w 6326724"/>
                <a:gd name="connsiteY32" fmla="*/ 724399 h 6561326"/>
                <a:gd name="connsiteX33" fmla="*/ 1329857 w 6326724"/>
                <a:gd name="connsiteY33" fmla="*/ 1424086 h 6561326"/>
                <a:gd name="connsiteX34" fmla="*/ 887314 w 6326724"/>
                <a:gd name="connsiteY34" fmla="*/ 1891015 h 6561326"/>
                <a:gd name="connsiteX35" fmla="*/ 537420 w 6326724"/>
                <a:gd name="connsiteY35" fmla="*/ 2427245 h 6561326"/>
                <a:gd name="connsiteX36" fmla="*/ 299965 w 6326724"/>
                <a:gd name="connsiteY36" fmla="*/ 3020021 h 6561326"/>
                <a:gd name="connsiteX37" fmla="*/ 213606 w 6326724"/>
                <a:gd name="connsiteY37" fmla="*/ 3651953 h 6561326"/>
                <a:gd name="connsiteX38" fmla="*/ 250036 w 6326724"/>
                <a:gd name="connsiteY38" fmla="*/ 3961352 h 6561326"/>
                <a:gd name="connsiteX39" fmla="*/ 357625 w 6326724"/>
                <a:gd name="connsiteY39" fmla="*/ 4250783 h 6561326"/>
                <a:gd name="connsiteX40" fmla="*/ 432715 w 6326724"/>
                <a:gd name="connsiteY40" fmla="*/ 4387063 h 6561326"/>
                <a:gd name="connsiteX41" fmla="*/ 518943 w 6326724"/>
                <a:gd name="connsiteY41" fmla="*/ 4518962 h 6561326"/>
                <a:gd name="connsiteX42" fmla="*/ 718133 w 6326724"/>
                <a:gd name="connsiteY42" fmla="*/ 4773874 h 6561326"/>
                <a:gd name="connsiteX43" fmla="*/ 933704 w 6326724"/>
                <a:gd name="connsiteY43" fmla="*/ 5030717 h 6561326"/>
                <a:gd name="connsiteX44" fmla="*/ 1040900 w 6326724"/>
                <a:gd name="connsiteY44" fmla="*/ 5164806 h 6561326"/>
                <a:gd name="connsiteX45" fmla="*/ 1092401 w 6326724"/>
                <a:gd name="connsiteY45" fmla="*/ 5230628 h 6561326"/>
                <a:gd name="connsiteX46" fmla="*/ 1142854 w 6326724"/>
                <a:gd name="connsiteY46" fmla="*/ 5293615 h 6561326"/>
                <a:gd name="connsiteX47" fmla="*/ 1576354 w 6326724"/>
                <a:gd name="connsiteY47" fmla="*/ 5759128 h 6561326"/>
                <a:gd name="connsiteX48" fmla="*/ 1806865 w 6326724"/>
                <a:gd name="connsiteY48" fmla="*/ 5968571 h 6561326"/>
                <a:gd name="connsiteX49" fmla="*/ 2048253 w 6326724"/>
                <a:gd name="connsiteY49" fmla="*/ 6161654 h 6561326"/>
                <a:gd name="connsiteX50" fmla="*/ 2587506 w 6326724"/>
                <a:gd name="connsiteY50" fmla="*/ 6467059 h 6561326"/>
                <a:gd name="connsiteX51" fmla="*/ 2889176 w 6326724"/>
                <a:gd name="connsiteY51" fmla="*/ 6553360 h 6561326"/>
                <a:gd name="connsiteX52" fmla="*/ 2929698 w 6326724"/>
                <a:gd name="connsiteY52" fmla="*/ 6561326 h 6561326"/>
                <a:gd name="connsiteX53" fmla="*/ 1816374 w 6326724"/>
                <a:gd name="connsiteY53" fmla="*/ 6561326 h 6561326"/>
                <a:gd name="connsiteX54" fmla="*/ 1787601 w 6326724"/>
                <a:gd name="connsiteY54" fmla="*/ 6545761 h 6561326"/>
                <a:gd name="connsiteX55" fmla="*/ 1225544 w 6326724"/>
                <a:gd name="connsiteY55" fmla="*/ 6094158 h 6561326"/>
                <a:gd name="connsiteX56" fmla="*/ 997654 w 6326724"/>
                <a:gd name="connsiteY56" fmla="*/ 5822374 h 6561326"/>
                <a:gd name="connsiteX57" fmla="*/ 798596 w 6326724"/>
                <a:gd name="connsiteY57" fmla="*/ 5534615 h 6561326"/>
                <a:gd name="connsiteX58" fmla="*/ 752075 w 6326724"/>
                <a:gd name="connsiteY58" fmla="*/ 5461324 h 6561326"/>
                <a:gd name="connsiteX59" fmla="*/ 707650 w 6326724"/>
                <a:gd name="connsiteY59" fmla="*/ 5390221 h 6561326"/>
                <a:gd name="connsiteX60" fmla="*/ 619980 w 6326724"/>
                <a:gd name="connsiteY60" fmla="*/ 5252396 h 6561326"/>
                <a:gd name="connsiteX61" fmla="*/ 438349 w 6326724"/>
                <a:gd name="connsiteY61" fmla="*/ 4970822 h 6561326"/>
                <a:gd name="connsiteX62" fmla="*/ 261044 w 6326724"/>
                <a:gd name="connsiteY62" fmla="*/ 4673145 h 6561326"/>
                <a:gd name="connsiteX63" fmla="*/ 181107 w 6326724"/>
                <a:gd name="connsiteY63" fmla="*/ 4515356 h 6561326"/>
                <a:gd name="connsiteX64" fmla="*/ 113224 w 6326724"/>
                <a:gd name="connsiteY64" fmla="*/ 4350223 h 6561326"/>
                <a:gd name="connsiteX65" fmla="*/ 61199 w 6326724"/>
                <a:gd name="connsiteY65" fmla="*/ 4178908 h 6561326"/>
                <a:gd name="connsiteX66" fmla="*/ 41804 w 6326724"/>
                <a:gd name="connsiteY66" fmla="*/ 4091577 h 6561326"/>
                <a:gd name="connsiteX67" fmla="*/ 33287 w 6326724"/>
                <a:gd name="connsiteY67" fmla="*/ 4047781 h 6561326"/>
                <a:gd name="connsiteX68" fmla="*/ 26209 w 6326724"/>
                <a:gd name="connsiteY68" fmla="*/ 4003858 h 6561326"/>
                <a:gd name="connsiteX69" fmla="*/ 0 w 6326724"/>
                <a:gd name="connsiteY69" fmla="*/ 3651953 h 6561326"/>
                <a:gd name="connsiteX70" fmla="*/ 72731 w 6326724"/>
                <a:gd name="connsiteY70" fmla="*/ 2966307 h 6561326"/>
                <a:gd name="connsiteX71" fmla="*/ 291316 w 6326724"/>
                <a:gd name="connsiteY71" fmla="*/ 2309385 h 6561326"/>
                <a:gd name="connsiteX72" fmla="*/ 1110878 w 6326724"/>
                <a:gd name="connsiteY72" fmla="*/ 1193776 h 6561326"/>
                <a:gd name="connsiteX73" fmla="*/ 1654327 w 6326724"/>
                <a:gd name="connsiteY73" fmla="*/ 756730 h 6561326"/>
                <a:gd name="connsiteX74" fmla="*/ 2261727 w 6326724"/>
                <a:gd name="connsiteY74" fmla="*/ 409720 h 6561326"/>
                <a:gd name="connsiteX75" fmla="*/ 3610060 w 6326724"/>
                <a:gd name="connsiteY75" fmla="*/ 27032 h 6561326"/>
                <a:gd name="connsiteX76" fmla="*/ 4139342 w 6326724"/>
                <a:gd name="connsiteY76" fmla="*/ 440 h 656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326724" h="6561326">
                  <a:moveTo>
                    <a:pt x="6326724" y="5020808"/>
                  </a:moveTo>
                  <a:lnTo>
                    <a:pt x="6326724" y="5698632"/>
                  </a:lnTo>
                  <a:lnTo>
                    <a:pt x="6067438" y="5902509"/>
                  </a:lnTo>
                  <a:cubicBezTo>
                    <a:pt x="5977868" y="5970407"/>
                    <a:pt x="5888364" y="6036453"/>
                    <a:pt x="5799974" y="6102017"/>
                  </a:cubicBezTo>
                  <a:lnTo>
                    <a:pt x="5665258" y="6202100"/>
                  </a:lnTo>
                  <a:cubicBezTo>
                    <a:pt x="5619654" y="6235719"/>
                    <a:pt x="5573656" y="6269596"/>
                    <a:pt x="5526873" y="6302828"/>
                  </a:cubicBezTo>
                  <a:cubicBezTo>
                    <a:pt x="5480220" y="6336189"/>
                    <a:pt x="5433044" y="6369423"/>
                    <a:pt x="5385080" y="6402268"/>
                  </a:cubicBezTo>
                  <a:cubicBezTo>
                    <a:pt x="5336988" y="6434857"/>
                    <a:pt x="5288500" y="6467187"/>
                    <a:pt x="5238833" y="6498875"/>
                  </a:cubicBezTo>
                  <a:lnTo>
                    <a:pt x="5138040" y="6561326"/>
                  </a:lnTo>
                  <a:lnTo>
                    <a:pt x="3946072" y="6561326"/>
                  </a:lnTo>
                  <a:lnTo>
                    <a:pt x="3976009" y="6555242"/>
                  </a:lnTo>
                  <a:cubicBezTo>
                    <a:pt x="4123712" y="6519227"/>
                    <a:pt x="4266863" y="6466383"/>
                    <a:pt x="4404855" y="6399048"/>
                  </a:cubicBezTo>
                  <a:cubicBezTo>
                    <a:pt x="4589500" y="6310299"/>
                    <a:pt x="4765232" y="6196690"/>
                    <a:pt x="4938868" y="6072132"/>
                  </a:cubicBezTo>
                  <a:cubicBezTo>
                    <a:pt x="4982245" y="6041089"/>
                    <a:pt x="5025359" y="6008630"/>
                    <a:pt x="5068342" y="5976042"/>
                  </a:cubicBezTo>
                  <a:cubicBezTo>
                    <a:pt x="5111588" y="5943453"/>
                    <a:pt x="5154702" y="5910349"/>
                    <a:pt x="5197816" y="5876730"/>
                  </a:cubicBezTo>
                  <a:lnTo>
                    <a:pt x="5460039" y="5670637"/>
                  </a:lnTo>
                  <a:cubicBezTo>
                    <a:pt x="5639966" y="5530365"/>
                    <a:pt x="5821596" y="5399753"/>
                    <a:pt x="5999033" y="5271718"/>
                  </a:cubicBezTo>
                  <a:cubicBezTo>
                    <a:pt x="6087686" y="5207700"/>
                    <a:pt x="6174667" y="5143360"/>
                    <a:pt x="6258766" y="5077603"/>
                  </a:cubicBezTo>
                  <a:close/>
                  <a:moveTo>
                    <a:pt x="4139342" y="440"/>
                  </a:moveTo>
                  <a:cubicBezTo>
                    <a:pt x="4198237" y="1301"/>
                    <a:pt x="4257068" y="3427"/>
                    <a:pt x="4315744" y="6808"/>
                  </a:cubicBezTo>
                  <a:cubicBezTo>
                    <a:pt x="4550841" y="20849"/>
                    <a:pt x="4785806" y="55240"/>
                    <a:pt x="5015400" y="113591"/>
                  </a:cubicBezTo>
                  <a:cubicBezTo>
                    <a:pt x="5244992" y="171812"/>
                    <a:pt x="5469212" y="254249"/>
                    <a:pt x="5681114" y="361418"/>
                  </a:cubicBezTo>
                  <a:cubicBezTo>
                    <a:pt x="5892754" y="468586"/>
                    <a:pt x="6093124" y="599584"/>
                    <a:pt x="6270952" y="755441"/>
                  </a:cubicBezTo>
                  <a:lnTo>
                    <a:pt x="6326724" y="807432"/>
                  </a:lnTo>
                  <a:lnTo>
                    <a:pt x="6326724" y="1231565"/>
                  </a:lnTo>
                  <a:lnTo>
                    <a:pt x="6302093" y="1203002"/>
                  </a:lnTo>
                  <a:cubicBezTo>
                    <a:pt x="6227937" y="1127247"/>
                    <a:pt x="6149211" y="1056081"/>
                    <a:pt x="6066914" y="989616"/>
                  </a:cubicBezTo>
                  <a:cubicBezTo>
                    <a:pt x="5902714" y="856299"/>
                    <a:pt x="5724360" y="740371"/>
                    <a:pt x="5533688" y="647242"/>
                  </a:cubicBezTo>
                  <a:cubicBezTo>
                    <a:pt x="5343146" y="553857"/>
                    <a:pt x="5141466" y="482239"/>
                    <a:pt x="4933626" y="432262"/>
                  </a:cubicBezTo>
                  <a:cubicBezTo>
                    <a:pt x="4725788" y="382156"/>
                    <a:pt x="4512182" y="353303"/>
                    <a:pt x="4296873" y="343126"/>
                  </a:cubicBezTo>
                  <a:cubicBezTo>
                    <a:pt x="4081172" y="332435"/>
                    <a:pt x="3865732" y="339520"/>
                    <a:pt x="3651602" y="365797"/>
                  </a:cubicBezTo>
                  <a:cubicBezTo>
                    <a:pt x="3437604" y="392202"/>
                    <a:pt x="3225572" y="436384"/>
                    <a:pt x="3018256" y="496666"/>
                  </a:cubicBezTo>
                  <a:cubicBezTo>
                    <a:pt x="2810809" y="556691"/>
                    <a:pt x="2608474" y="634362"/>
                    <a:pt x="2412429" y="724399"/>
                  </a:cubicBezTo>
                  <a:cubicBezTo>
                    <a:pt x="2019160" y="902541"/>
                    <a:pt x="1651969" y="1138775"/>
                    <a:pt x="1329857" y="1424086"/>
                  </a:cubicBezTo>
                  <a:cubicBezTo>
                    <a:pt x="1169326" y="1567192"/>
                    <a:pt x="1020588" y="1723307"/>
                    <a:pt x="887314" y="1891015"/>
                  </a:cubicBezTo>
                  <a:cubicBezTo>
                    <a:pt x="753778" y="2058466"/>
                    <a:pt x="635967" y="2238026"/>
                    <a:pt x="537420" y="2427245"/>
                  </a:cubicBezTo>
                  <a:cubicBezTo>
                    <a:pt x="438874" y="2616335"/>
                    <a:pt x="356839" y="2814313"/>
                    <a:pt x="299965" y="3020021"/>
                  </a:cubicBezTo>
                  <a:cubicBezTo>
                    <a:pt x="242961" y="3225212"/>
                    <a:pt x="213474" y="3438518"/>
                    <a:pt x="213606" y="3651953"/>
                  </a:cubicBezTo>
                  <a:cubicBezTo>
                    <a:pt x="214785" y="3756804"/>
                    <a:pt x="225269" y="3860881"/>
                    <a:pt x="250036" y="3961352"/>
                  </a:cubicBezTo>
                  <a:cubicBezTo>
                    <a:pt x="274412" y="4061950"/>
                    <a:pt x="312284" y="4158171"/>
                    <a:pt x="357625" y="4250783"/>
                  </a:cubicBezTo>
                  <a:cubicBezTo>
                    <a:pt x="380558" y="4297025"/>
                    <a:pt x="405982" y="4342366"/>
                    <a:pt x="432715" y="4387063"/>
                  </a:cubicBezTo>
                  <a:cubicBezTo>
                    <a:pt x="459841" y="4431630"/>
                    <a:pt x="488803" y="4475554"/>
                    <a:pt x="518943" y="4518962"/>
                  </a:cubicBezTo>
                  <a:cubicBezTo>
                    <a:pt x="580011" y="4605521"/>
                    <a:pt x="647893" y="4689504"/>
                    <a:pt x="718133" y="4773874"/>
                  </a:cubicBezTo>
                  <a:cubicBezTo>
                    <a:pt x="788374" y="4858372"/>
                    <a:pt x="861760" y="4942871"/>
                    <a:pt x="933704" y="5030717"/>
                  </a:cubicBezTo>
                  <a:cubicBezTo>
                    <a:pt x="969742" y="5074512"/>
                    <a:pt x="1005387" y="5119337"/>
                    <a:pt x="1040900" y="5164806"/>
                  </a:cubicBezTo>
                  <a:lnTo>
                    <a:pt x="1092401" y="5230628"/>
                  </a:lnTo>
                  <a:cubicBezTo>
                    <a:pt x="1109306" y="5251624"/>
                    <a:pt x="1125425" y="5273135"/>
                    <a:pt x="1142854" y="5293615"/>
                  </a:cubicBezTo>
                  <a:cubicBezTo>
                    <a:pt x="1278880" y="5460293"/>
                    <a:pt x="1426438" y="5613704"/>
                    <a:pt x="1576354" y="5759128"/>
                  </a:cubicBezTo>
                  <a:cubicBezTo>
                    <a:pt x="1651706" y="5831519"/>
                    <a:pt x="1728368" y="5901461"/>
                    <a:pt x="1806865" y="5968571"/>
                  </a:cubicBezTo>
                  <a:cubicBezTo>
                    <a:pt x="1885362" y="6035680"/>
                    <a:pt x="1965299" y="6100599"/>
                    <a:pt x="2048253" y="6161654"/>
                  </a:cubicBezTo>
                  <a:cubicBezTo>
                    <a:pt x="2213502" y="6284022"/>
                    <a:pt x="2391724" y="6393380"/>
                    <a:pt x="2587506" y="6467059"/>
                  </a:cubicBezTo>
                  <a:cubicBezTo>
                    <a:pt x="2685137" y="6503898"/>
                    <a:pt x="2786304" y="6532106"/>
                    <a:pt x="2889176" y="6553360"/>
                  </a:cubicBezTo>
                  <a:lnTo>
                    <a:pt x="2929698" y="6561326"/>
                  </a:lnTo>
                  <a:lnTo>
                    <a:pt x="1816374" y="6561326"/>
                  </a:lnTo>
                  <a:lnTo>
                    <a:pt x="1787601" y="6545761"/>
                  </a:lnTo>
                  <a:cubicBezTo>
                    <a:pt x="1577272" y="6422749"/>
                    <a:pt x="1389483" y="6266761"/>
                    <a:pt x="1225544" y="6094158"/>
                  </a:cubicBezTo>
                  <a:cubicBezTo>
                    <a:pt x="1143116" y="6007986"/>
                    <a:pt x="1068158" y="5916274"/>
                    <a:pt x="997654" y="5822374"/>
                  </a:cubicBezTo>
                  <a:cubicBezTo>
                    <a:pt x="927546" y="5728086"/>
                    <a:pt x="860842" y="5632381"/>
                    <a:pt x="798596" y="5534615"/>
                  </a:cubicBezTo>
                  <a:cubicBezTo>
                    <a:pt x="782608" y="5510399"/>
                    <a:pt x="767537" y="5485797"/>
                    <a:pt x="752075" y="5461324"/>
                  </a:cubicBezTo>
                  <a:lnTo>
                    <a:pt x="707650" y="5390221"/>
                  </a:lnTo>
                  <a:cubicBezTo>
                    <a:pt x="679213" y="5344237"/>
                    <a:pt x="649728" y="5298638"/>
                    <a:pt x="619980" y="5252396"/>
                  </a:cubicBezTo>
                  <a:lnTo>
                    <a:pt x="438349" y="4970822"/>
                  </a:lnTo>
                  <a:cubicBezTo>
                    <a:pt x="377413" y="4874860"/>
                    <a:pt x="317263" y="4776064"/>
                    <a:pt x="261044" y="4673145"/>
                  </a:cubicBezTo>
                  <a:cubicBezTo>
                    <a:pt x="233000" y="4621622"/>
                    <a:pt x="205874" y="4569197"/>
                    <a:pt x="181107" y="4515356"/>
                  </a:cubicBezTo>
                  <a:cubicBezTo>
                    <a:pt x="156470" y="4461385"/>
                    <a:pt x="133537" y="4406385"/>
                    <a:pt x="113224" y="4350223"/>
                  </a:cubicBezTo>
                  <a:cubicBezTo>
                    <a:pt x="93305" y="4293934"/>
                    <a:pt x="75614" y="4236872"/>
                    <a:pt x="61199" y="4178908"/>
                  </a:cubicBezTo>
                  <a:cubicBezTo>
                    <a:pt x="54385" y="4149927"/>
                    <a:pt x="47440" y="4120815"/>
                    <a:pt x="41804" y="4091577"/>
                  </a:cubicBezTo>
                  <a:lnTo>
                    <a:pt x="33287" y="4047781"/>
                  </a:lnTo>
                  <a:lnTo>
                    <a:pt x="26209" y="4003858"/>
                  </a:lnTo>
                  <a:cubicBezTo>
                    <a:pt x="7732" y="3886643"/>
                    <a:pt x="0" y="3768783"/>
                    <a:pt x="0" y="3651953"/>
                  </a:cubicBezTo>
                  <a:cubicBezTo>
                    <a:pt x="524" y="3422031"/>
                    <a:pt x="25030" y="3192109"/>
                    <a:pt x="72731" y="2966307"/>
                  </a:cubicBezTo>
                  <a:cubicBezTo>
                    <a:pt x="120301" y="2740634"/>
                    <a:pt x="193163" y="2519343"/>
                    <a:pt x="291316" y="2309385"/>
                  </a:cubicBezTo>
                  <a:cubicBezTo>
                    <a:pt x="488540" y="1889469"/>
                    <a:pt x="774352" y="1513736"/>
                    <a:pt x="1110878" y="1193776"/>
                  </a:cubicBezTo>
                  <a:cubicBezTo>
                    <a:pt x="1279535" y="1033797"/>
                    <a:pt x="1461821" y="887856"/>
                    <a:pt x="1654327" y="756730"/>
                  </a:cubicBezTo>
                  <a:cubicBezTo>
                    <a:pt x="1847096" y="625732"/>
                    <a:pt x="2049956" y="509031"/>
                    <a:pt x="2261727" y="409720"/>
                  </a:cubicBezTo>
                  <a:cubicBezTo>
                    <a:pt x="2685792" y="212515"/>
                    <a:pt x="3142357" y="82162"/>
                    <a:pt x="3610060" y="27032"/>
                  </a:cubicBezTo>
                  <a:cubicBezTo>
                    <a:pt x="3785399" y="6647"/>
                    <a:pt x="3962657" y="-2144"/>
                    <a:pt x="4139342" y="44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C4A6C98-F96E-4587-B01F-A9B01BBFAD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0322" y="353119"/>
              <a:ext cx="6321679" cy="6521594"/>
            </a:xfrm>
            <a:custGeom>
              <a:avLst/>
              <a:gdLst>
                <a:gd name="connsiteX0" fmla="*/ 4150102 w 6321679"/>
                <a:gd name="connsiteY0" fmla="*/ 0 h 6521594"/>
                <a:gd name="connsiteX1" fmla="*/ 6083891 w 6321679"/>
                <a:gd name="connsiteY1" fmla="*/ 619943 h 6521594"/>
                <a:gd name="connsiteX2" fmla="*/ 6321679 w 6321679"/>
                <a:gd name="connsiteY2" fmla="*/ 822247 h 6521594"/>
                <a:gd name="connsiteX3" fmla="*/ 6321679 w 6321679"/>
                <a:gd name="connsiteY3" fmla="*/ 1866928 h 6521594"/>
                <a:gd name="connsiteX4" fmla="*/ 6212358 w 6321679"/>
                <a:gd name="connsiteY4" fmla="*/ 1689281 h 6521594"/>
                <a:gd name="connsiteX5" fmla="*/ 6049880 w 6321679"/>
                <a:gd name="connsiteY5" fmla="*/ 1477173 h 6521594"/>
                <a:gd name="connsiteX6" fmla="*/ 5248663 w 6321679"/>
                <a:gd name="connsiteY6" fmla="*/ 869327 h 6521594"/>
                <a:gd name="connsiteX7" fmla="*/ 4150102 w 6321679"/>
                <a:gd name="connsiteY7" fmla="*/ 644042 h 6521594"/>
                <a:gd name="connsiteX8" fmla="*/ 2867946 w 6321679"/>
                <a:gd name="connsiteY8" fmla="*/ 886459 h 6521594"/>
                <a:gd name="connsiteX9" fmla="*/ 1728892 w 6321679"/>
                <a:gd name="connsiteY9" fmla="*/ 1552397 h 6521594"/>
                <a:gd name="connsiteX10" fmla="*/ 941043 w 6321679"/>
                <a:gd name="connsiteY10" fmla="*/ 2512664 h 6521594"/>
                <a:gd name="connsiteX11" fmla="*/ 655362 w 6321679"/>
                <a:gd name="connsiteY11" fmla="*/ 3630204 h 6521594"/>
                <a:gd name="connsiteX12" fmla="*/ 1128177 w 6321679"/>
                <a:gd name="connsiteY12" fmla="*/ 4667883 h 6521594"/>
                <a:gd name="connsiteX13" fmla="*/ 1366419 w 6321679"/>
                <a:gd name="connsiteY13" fmla="*/ 4997246 h 6521594"/>
                <a:gd name="connsiteX14" fmla="*/ 3601937 w 6321679"/>
                <a:gd name="connsiteY14" fmla="*/ 6284685 h 6521594"/>
                <a:gd name="connsiteX15" fmla="*/ 5298985 w 6321679"/>
                <a:gd name="connsiteY15" fmla="*/ 5492643 h 6521594"/>
                <a:gd name="connsiteX16" fmla="*/ 5505513 w 6321679"/>
                <a:gd name="connsiteY16" fmla="*/ 5335367 h 6521594"/>
                <a:gd name="connsiteX17" fmla="*/ 6252618 w 6321679"/>
                <a:gd name="connsiteY17" fmla="*/ 4722492 h 6521594"/>
                <a:gd name="connsiteX18" fmla="*/ 6321679 w 6321679"/>
                <a:gd name="connsiteY18" fmla="*/ 4651477 h 6521594"/>
                <a:gd name="connsiteX19" fmla="*/ 6321679 w 6321679"/>
                <a:gd name="connsiteY19" fmla="*/ 5523097 h 6521594"/>
                <a:gd name="connsiteX20" fmla="*/ 6024428 w 6321679"/>
                <a:gd name="connsiteY20" fmla="*/ 5754969 h 6521594"/>
                <a:gd name="connsiteX21" fmla="*/ 5702345 w 6321679"/>
                <a:gd name="connsiteY21" fmla="*/ 6000018 h 6521594"/>
                <a:gd name="connsiteX22" fmla="*/ 4988380 w 6321679"/>
                <a:gd name="connsiteY22" fmla="*/ 6506549 h 6521594"/>
                <a:gd name="connsiteX23" fmla="*/ 4961490 w 6321679"/>
                <a:gd name="connsiteY23" fmla="*/ 6521594 h 6521594"/>
                <a:gd name="connsiteX24" fmla="*/ 2011326 w 6321679"/>
                <a:gd name="connsiteY24" fmla="*/ 6521594 h 6521594"/>
                <a:gd name="connsiteX25" fmla="*/ 1982893 w 6321679"/>
                <a:gd name="connsiteY25" fmla="*/ 6505768 h 6521594"/>
                <a:gd name="connsiteX26" fmla="*/ 824149 w 6321679"/>
                <a:gd name="connsiteY26" fmla="*/ 5358682 h 6521594"/>
                <a:gd name="connsiteX27" fmla="*/ 0 w 6321679"/>
                <a:gd name="connsiteY27" fmla="*/ 3630075 h 6521594"/>
                <a:gd name="connsiteX28" fmla="*/ 4150102 w 6321679"/>
                <a:gd name="connsiteY28" fmla="*/ 0 h 652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321679" h="6521594">
                  <a:moveTo>
                    <a:pt x="4150102" y="0"/>
                  </a:moveTo>
                  <a:cubicBezTo>
                    <a:pt x="4918148" y="0"/>
                    <a:pt x="5569597" y="228540"/>
                    <a:pt x="6083891" y="619943"/>
                  </a:cubicBezTo>
                  <a:lnTo>
                    <a:pt x="6321679" y="822247"/>
                  </a:lnTo>
                  <a:lnTo>
                    <a:pt x="6321679" y="1866928"/>
                  </a:lnTo>
                  <a:lnTo>
                    <a:pt x="6212358" y="1689281"/>
                  </a:lnTo>
                  <a:cubicBezTo>
                    <a:pt x="6161484" y="1615222"/>
                    <a:pt x="6107295" y="1544427"/>
                    <a:pt x="6049880" y="1477173"/>
                  </a:cubicBezTo>
                  <a:cubicBezTo>
                    <a:pt x="5825135" y="1214018"/>
                    <a:pt x="5555573" y="1009470"/>
                    <a:pt x="5248663" y="869327"/>
                  </a:cubicBezTo>
                  <a:cubicBezTo>
                    <a:pt x="4921178" y="719909"/>
                    <a:pt x="4551627" y="644042"/>
                    <a:pt x="4150102" y="644042"/>
                  </a:cubicBezTo>
                  <a:cubicBezTo>
                    <a:pt x="3724203" y="644042"/>
                    <a:pt x="3292799" y="725448"/>
                    <a:pt x="2867946" y="886459"/>
                  </a:cubicBezTo>
                  <a:cubicBezTo>
                    <a:pt x="2454234" y="1042832"/>
                    <a:pt x="2060440" y="1273141"/>
                    <a:pt x="1728892" y="1552397"/>
                  </a:cubicBezTo>
                  <a:cubicBezTo>
                    <a:pt x="1391580" y="1836419"/>
                    <a:pt x="1126473" y="2159600"/>
                    <a:pt x="941043" y="2512664"/>
                  </a:cubicBezTo>
                  <a:cubicBezTo>
                    <a:pt x="751551" y="2873583"/>
                    <a:pt x="655362" y="3249575"/>
                    <a:pt x="655362" y="3630204"/>
                  </a:cubicBezTo>
                  <a:cubicBezTo>
                    <a:pt x="655362" y="4013537"/>
                    <a:pt x="808817" y="4237405"/>
                    <a:pt x="1128177" y="4667883"/>
                  </a:cubicBezTo>
                  <a:cubicBezTo>
                    <a:pt x="1205232" y="4771702"/>
                    <a:pt x="1284908" y="4879129"/>
                    <a:pt x="1366419" y="4997246"/>
                  </a:cubicBezTo>
                  <a:cubicBezTo>
                    <a:pt x="1989282" y="5899677"/>
                    <a:pt x="2657880" y="6284685"/>
                    <a:pt x="3601937" y="6284685"/>
                  </a:cubicBezTo>
                  <a:cubicBezTo>
                    <a:pt x="4221523" y="6284685"/>
                    <a:pt x="4676122" y="5971036"/>
                    <a:pt x="5298985" y="5492643"/>
                  </a:cubicBezTo>
                  <a:cubicBezTo>
                    <a:pt x="5368571" y="5439187"/>
                    <a:pt x="5438156" y="5386375"/>
                    <a:pt x="5505513" y="5335367"/>
                  </a:cubicBezTo>
                  <a:cubicBezTo>
                    <a:pt x="5779335" y="5127761"/>
                    <a:pt x="6041730" y="4928776"/>
                    <a:pt x="6252618" y="4722492"/>
                  </a:cubicBezTo>
                  <a:lnTo>
                    <a:pt x="6321679" y="4651477"/>
                  </a:lnTo>
                  <a:lnTo>
                    <a:pt x="6321679" y="5523097"/>
                  </a:lnTo>
                  <a:lnTo>
                    <a:pt x="6024428" y="5754969"/>
                  </a:lnTo>
                  <a:cubicBezTo>
                    <a:pt x="5918395" y="5835747"/>
                    <a:pt x="5810491" y="5916953"/>
                    <a:pt x="5702345" y="6000018"/>
                  </a:cubicBezTo>
                  <a:cubicBezTo>
                    <a:pt x="5466020" y="6181541"/>
                    <a:pt x="5232938" y="6357503"/>
                    <a:pt x="4988380" y="6506549"/>
                  </a:cubicBezTo>
                  <a:lnTo>
                    <a:pt x="4961490" y="6521594"/>
                  </a:lnTo>
                  <a:lnTo>
                    <a:pt x="2011326" y="6521594"/>
                  </a:lnTo>
                  <a:lnTo>
                    <a:pt x="1982893" y="6505768"/>
                  </a:lnTo>
                  <a:cubicBezTo>
                    <a:pt x="1531799" y="6233999"/>
                    <a:pt x="1157400" y="5841520"/>
                    <a:pt x="824149" y="5358682"/>
                  </a:cubicBezTo>
                  <a:cubicBezTo>
                    <a:pt x="424196" y="4779302"/>
                    <a:pt x="0" y="4381929"/>
                    <a:pt x="0" y="3630075"/>
                  </a:cubicBezTo>
                  <a:cubicBezTo>
                    <a:pt x="0" y="1625174"/>
                    <a:pt x="2089794" y="0"/>
                    <a:pt x="415010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A66409EC-9CC3-482A-A4A5-54ED092B3F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0322" y="353119"/>
              <a:ext cx="6321679" cy="6521594"/>
            </a:xfrm>
            <a:custGeom>
              <a:avLst/>
              <a:gdLst>
                <a:gd name="connsiteX0" fmla="*/ 4150102 w 6321679"/>
                <a:gd name="connsiteY0" fmla="*/ 0 h 6521594"/>
                <a:gd name="connsiteX1" fmla="*/ 6083891 w 6321679"/>
                <a:gd name="connsiteY1" fmla="*/ 619943 h 6521594"/>
                <a:gd name="connsiteX2" fmla="*/ 6321679 w 6321679"/>
                <a:gd name="connsiteY2" fmla="*/ 822247 h 6521594"/>
                <a:gd name="connsiteX3" fmla="*/ 6321679 w 6321679"/>
                <a:gd name="connsiteY3" fmla="*/ 2150195 h 6521594"/>
                <a:gd name="connsiteX4" fmla="*/ 6241288 w 6321679"/>
                <a:gd name="connsiteY4" fmla="*/ 1985338 h 6521594"/>
                <a:gd name="connsiteX5" fmla="*/ 5949367 w 6321679"/>
                <a:gd name="connsiteY5" fmla="*/ 1559997 h 6521594"/>
                <a:gd name="connsiteX6" fmla="*/ 5193362 w 6321679"/>
                <a:gd name="connsiteY6" fmla="*/ 986156 h 6521594"/>
                <a:gd name="connsiteX7" fmla="*/ 4150102 w 6321679"/>
                <a:gd name="connsiteY7" fmla="*/ 772850 h 6521594"/>
                <a:gd name="connsiteX8" fmla="*/ 2914861 w 6321679"/>
                <a:gd name="connsiteY8" fmla="*/ 1006637 h 6521594"/>
                <a:gd name="connsiteX9" fmla="*/ 1814073 w 6321679"/>
                <a:gd name="connsiteY9" fmla="*/ 1650163 h 6521594"/>
                <a:gd name="connsiteX10" fmla="*/ 1057412 w 6321679"/>
                <a:gd name="connsiteY10" fmla="*/ 2571657 h 6521594"/>
                <a:gd name="connsiteX11" fmla="*/ 786277 w 6321679"/>
                <a:gd name="connsiteY11" fmla="*/ 3630204 h 6521594"/>
                <a:gd name="connsiteX12" fmla="*/ 1233931 w 6321679"/>
                <a:gd name="connsiteY12" fmla="*/ 4592016 h 6521594"/>
                <a:gd name="connsiteX13" fmla="*/ 1474795 w 6321679"/>
                <a:gd name="connsiteY13" fmla="*/ 4924985 h 6521594"/>
                <a:gd name="connsiteX14" fmla="*/ 2393691 w 6321679"/>
                <a:gd name="connsiteY14" fmla="*/ 5846995 h 6521594"/>
                <a:gd name="connsiteX15" fmla="*/ 3601805 w 6321679"/>
                <a:gd name="connsiteY15" fmla="*/ 6155876 h 6521594"/>
                <a:gd name="connsiteX16" fmla="*/ 4378909 w 6321679"/>
                <a:gd name="connsiteY16" fmla="*/ 5959186 h 6521594"/>
                <a:gd name="connsiteX17" fmla="*/ 5218129 w 6321679"/>
                <a:gd name="connsiteY17" fmla="*/ 5391271 h 6521594"/>
                <a:gd name="connsiteX18" fmla="*/ 5425313 w 6321679"/>
                <a:gd name="connsiteY18" fmla="*/ 5233481 h 6521594"/>
                <a:gd name="connsiteX19" fmla="*/ 6254366 w 6321679"/>
                <a:gd name="connsiteY19" fmla="*/ 4534301 h 6521594"/>
                <a:gd name="connsiteX20" fmla="*/ 6321679 w 6321679"/>
                <a:gd name="connsiteY20" fmla="*/ 4456641 h 6521594"/>
                <a:gd name="connsiteX21" fmla="*/ 6321679 w 6321679"/>
                <a:gd name="connsiteY21" fmla="*/ 5523097 h 6521594"/>
                <a:gd name="connsiteX22" fmla="*/ 6024428 w 6321679"/>
                <a:gd name="connsiteY22" fmla="*/ 5754969 h 6521594"/>
                <a:gd name="connsiteX23" fmla="*/ 5702345 w 6321679"/>
                <a:gd name="connsiteY23" fmla="*/ 6000018 h 6521594"/>
                <a:gd name="connsiteX24" fmla="*/ 4988380 w 6321679"/>
                <a:gd name="connsiteY24" fmla="*/ 6506549 h 6521594"/>
                <a:gd name="connsiteX25" fmla="*/ 4961490 w 6321679"/>
                <a:gd name="connsiteY25" fmla="*/ 6521594 h 6521594"/>
                <a:gd name="connsiteX26" fmla="*/ 2011326 w 6321679"/>
                <a:gd name="connsiteY26" fmla="*/ 6521594 h 6521594"/>
                <a:gd name="connsiteX27" fmla="*/ 1982893 w 6321679"/>
                <a:gd name="connsiteY27" fmla="*/ 6505768 h 6521594"/>
                <a:gd name="connsiteX28" fmla="*/ 824149 w 6321679"/>
                <a:gd name="connsiteY28" fmla="*/ 5358682 h 6521594"/>
                <a:gd name="connsiteX29" fmla="*/ 0 w 6321679"/>
                <a:gd name="connsiteY29" fmla="*/ 3630075 h 6521594"/>
                <a:gd name="connsiteX30" fmla="*/ 4150102 w 6321679"/>
                <a:gd name="connsiteY30" fmla="*/ 0 h 652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321679" h="6521594">
                  <a:moveTo>
                    <a:pt x="4150102" y="0"/>
                  </a:moveTo>
                  <a:cubicBezTo>
                    <a:pt x="4918148" y="0"/>
                    <a:pt x="5569597" y="228540"/>
                    <a:pt x="6083891" y="619943"/>
                  </a:cubicBezTo>
                  <a:lnTo>
                    <a:pt x="6321679" y="822247"/>
                  </a:lnTo>
                  <a:lnTo>
                    <a:pt x="6321679" y="2150195"/>
                  </a:lnTo>
                  <a:lnTo>
                    <a:pt x="6241288" y="1985338"/>
                  </a:lnTo>
                  <a:cubicBezTo>
                    <a:pt x="6156788" y="1831195"/>
                    <a:pt x="6059249" y="1688709"/>
                    <a:pt x="5949367" y="1559997"/>
                  </a:cubicBezTo>
                  <a:cubicBezTo>
                    <a:pt x="5737073" y="1311397"/>
                    <a:pt x="5482843" y="1118314"/>
                    <a:pt x="5193362" y="986156"/>
                  </a:cubicBezTo>
                  <a:cubicBezTo>
                    <a:pt x="4883437" y="844596"/>
                    <a:pt x="4532365" y="772850"/>
                    <a:pt x="4150102" y="772850"/>
                  </a:cubicBezTo>
                  <a:cubicBezTo>
                    <a:pt x="3746218" y="772850"/>
                    <a:pt x="3319008" y="853613"/>
                    <a:pt x="2914861" y="1006637"/>
                  </a:cubicBezTo>
                  <a:cubicBezTo>
                    <a:pt x="2515039" y="1157857"/>
                    <a:pt x="2134350" y="1380438"/>
                    <a:pt x="1814073" y="1650163"/>
                  </a:cubicBezTo>
                  <a:cubicBezTo>
                    <a:pt x="1494190" y="1919502"/>
                    <a:pt x="1232622" y="2238173"/>
                    <a:pt x="1057412" y="2571657"/>
                  </a:cubicBezTo>
                  <a:cubicBezTo>
                    <a:pt x="877486" y="2914158"/>
                    <a:pt x="786277" y="3270313"/>
                    <a:pt x="786277" y="3630204"/>
                  </a:cubicBezTo>
                  <a:cubicBezTo>
                    <a:pt x="786277" y="3974121"/>
                    <a:pt x="923483" y="4173646"/>
                    <a:pt x="1233931" y="4592016"/>
                  </a:cubicBezTo>
                  <a:cubicBezTo>
                    <a:pt x="1311641" y="4696736"/>
                    <a:pt x="1391972" y="4805064"/>
                    <a:pt x="1474795" y="4924985"/>
                  </a:cubicBezTo>
                  <a:cubicBezTo>
                    <a:pt x="1767682" y="5349278"/>
                    <a:pt x="2068172" y="5650948"/>
                    <a:pt x="2393691" y="5846995"/>
                  </a:cubicBezTo>
                  <a:cubicBezTo>
                    <a:pt x="2738735" y="6054891"/>
                    <a:pt x="3133971" y="6155876"/>
                    <a:pt x="3601805" y="6155876"/>
                  </a:cubicBezTo>
                  <a:cubicBezTo>
                    <a:pt x="3867305" y="6155876"/>
                    <a:pt x="4114196" y="6093405"/>
                    <a:pt x="4378909" y="5959186"/>
                  </a:cubicBezTo>
                  <a:cubicBezTo>
                    <a:pt x="4650699" y="5821362"/>
                    <a:pt x="4919737" y="5620421"/>
                    <a:pt x="5218129" y="5391271"/>
                  </a:cubicBezTo>
                  <a:cubicBezTo>
                    <a:pt x="5288107" y="5337558"/>
                    <a:pt x="5357824" y="5284617"/>
                    <a:pt x="5425313" y="5233481"/>
                  </a:cubicBezTo>
                  <a:cubicBezTo>
                    <a:pt x="5739037" y="4995556"/>
                    <a:pt x="6037512" y="4769168"/>
                    <a:pt x="6254366" y="4534301"/>
                  </a:cubicBezTo>
                  <a:lnTo>
                    <a:pt x="6321679" y="4456641"/>
                  </a:lnTo>
                  <a:lnTo>
                    <a:pt x="6321679" y="5523097"/>
                  </a:lnTo>
                  <a:lnTo>
                    <a:pt x="6024428" y="5754969"/>
                  </a:lnTo>
                  <a:cubicBezTo>
                    <a:pt x="5918395" y="5835747"/>
                    <a:pt x="5810491" y="5916953"/>
                    <a:pt x="5702345" y="6000018"/>
                  </a:cubicBezTo>
                  <a:cubicBezTo>
                    <a:pt x="5466020" y="6181541"/>
                    <a:pt x="5232938" y="6357503"/>
                    <a:pt x="4988380" y="6506549"/>
                  </a:cubicBezTo>
                  <a:lnTo>
                    <a:pt x="4961490" y="6521594"/>
                  </a:lnTo>
                  <a:lnTo>
                    <a:pt x="2011326" y="6521594"/>
                  </a:lnTo>
                  <a:lnTo>
                    <a:pt x="1982893" y="6505768"/>
                  </a:lnTo>
                  <a:cubicBezTo>
                    <a:pt x="1531799" y="6233999"/>
                    <a:pt x="1157400" y="5841520"/>
                    <a:pt x="824149" y="5358682"/>
                  </a:cubicBezTo>
                  <a:cubicBezTo>
                    <a:pt x="424196" y="4779302"/>
                    <a:pt x="0" y="4381929"/>
                    <a:pt x="0" y="3630075"/>
                  </a:cubicBezTo>
                  <a:cubicBezTo>
                    <a:pt x="0" y="1625174"/>
                    <a:pt x="2089794" y="0"/>
                    <a:pt x="415010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0BF3ACFA-1D3E-8EBE-6F37-9CE66EB38B0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" b="151"/>
          <a:stretch/>
        </p:blipFill>
        <p:spPr>
          <a:xfrm>
            <a:off x="7289292" y="1532337"/>
            <a:ext cx="4255664" cy="4242822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0567191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E10650BA-D090-4A23-98E3-B48BBAEA92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내용 개체 틀 4" descr="Picnic with cheese cubes and grapes">
            <a:extLst>
              <a:ext uri="{FF2B5EF4-FFF2-40B4-BE49-F238E27FC236}">
                <a16:creationId xmlns:a16="http://schemas.microsoft.com/office/drawing/2014/main" id="{7A1A7C0A-69F6-DD8A-E332-1E238762231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t="13497" r="1" b="3598"/>
          <a:stretch/>
        </p:blipFill>
        <p:spPr>
          <a:xfrm>
            <a:off x="-9527" y="3725"/>
            <a:ext cx="5846165" cy="6850548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FFB939B9-73CE-4644-87BB-72AEBF0011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9527" y="-6558"/>
            <a:ext cx="6254832" cy="6874766"/>
            <a:chOff x="-9149" y="3725"/>
            <a:chExt cx="6254832" cy="6887203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5F2A0CF-7879-4629-AC2B-4069D77A3C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9149" y="238645"/>
              <a:ext cx="5933139" cy="6387893"/>
            </a:xfrm>
            <a:custGeom>
              <a:avLst/>
              <a:gdLst>
                <a:gd name="connsiteX0" fmla="*/ 5852909 w 5933139"/>
                <a:gd name="connsiteY0" fmla="*/ 2469528 h 6335678"/>
                <a:gd name="connsiteX1" fmla="*/ 5830799 w 5933139"/>
                <a:gd name="connsiteY1" fmla="*/ 2394015 h 6335678"/>
                <a:gd name="connsiteX2" fmla="*/ 5805878 w 5933139"/>
                <a:gd name="connsiteY2" fmla="*/ 2319439 h 6335678"/>
                <a:gd name="connsiteX3" fmla="*/ 5778708 w 5933139"/>
                <a:gd name="connsiteY3" fmla="*/ 2245800 h 6335678"/>
                <a:gd name="connsiteX4" fmla="*/ 5652978 w 5933139"/>
                <a:gd name="connsiteY4" fmla="*/ 1959675 h 6335678"/>
                <a:gd name="connsiteX5" fmla="*/ 5327691 w 5933139"/>
                <a:gd name="connsiteY5" fmla="*/ 1432958 h 6335678"/>
                <a:gd name="connsiteX6" fmla="*/ 4921458 w 5933139"/>
                <a:gd name="connsiteY6" fmla="*/ 973322 h 6335678"/>
                <a:gd name="connsiteX7" fmla="*/ 4450018 w 5933139"/>
                <a:gd name="connsiteY7" fmla="*/ 586764 h 6335678"/>
                <a:gd name="connsiteX8" fmla="*/ 4193311 w 5933139"/>
                <a:gd name="connsiteY8" fmla="*/ 423558 h 6335678"/>
                <a:gd name="connsiteX9" fmla="*/ 3924237 w 5933139"/>
                <a:gd name="connsiteY9" fmla="*/ 281901 h 6335678"/>
                <a:gd name="connsiteX10" fmla="*/ 3352175 w 5933139"/>
                <a:gd name="connsiteY10" fmla="*/ 75786 h 6335678"/>
                <a:gd name="connsiteX11" fmla="*/ 3051997 w 5933139"/>
                <a:gd name="connsiteY11" fmla="*/ 19011 h 6335678"/>
                <a:gd name="connsiteX12" fmla="*/ 2745823 w 5933139"/>
                <a:gd name="connsiteY12" fmla="*/ 86 h 6335678"/>
                <a:gd name="connsiteX13" fmla="*/ 2141720 w 5933139"/>
                <a:gd name="connsiteY13" fmla="*/ 55550 h 6335678"/>
                <a:gd name="connsiteX14" fmla="*/ 1551295 w 5933139"/>
                <a:gd name="connsiteY14" fmla="*/ 216319 h 6335678"/>
                <a:gd name="connsiteX15" fmla="*/ 1001718 w 5933139"/>
                <a:gd name="connsiteY15" fmla="*/ 498134 h 6335678"/>
                <a:gd name="connsiteX16" fmla="*/ 754755 w 5933139"/>
                <a:gd name="connsiteY16" fmla="*/ 685886 h 6335678"/>
                <a:gd name="connsiteX17" fmla="*/ 533462 w 5933139"/>
                <a:gd name="connsiteY17" fmla="*/ 903056 h 6335678"/>
                <a:gd name="connsiteX18" fmla="*/ 0 w 5933139"/>
                <a:gd name="connsiteY18" fmla="*/ 1646568 h 6335678"/>
                <a:gd name="connsiteX19" fmla="*/ 0 w 5933139"/>
                <a:gd name="connsiteY19" fmla="*/ 4709059 h 6335678"/>
                <a:gd name="connsiteX20" fmla="*/ 120671 w 5933139"/>
                <a:gd name="connsiteY20" fmla="*/ 4907491 h 6335678"/>
                <a:gd name="connsiteX21" fmla="*/ 507979 w 5933139"/>
                <a:gd name="connsiteY21" fmla="*/ 5384178 h 6335678"/>
                <a:gd name="connsiteX22" fmla="*/ 972112 w 5933139"/>
                <a:gd name="connsiteY22" fmla="*/ 5778607 h 6335678"/>
                <a:gd name="connsiteX23" fmla="*/ 1229943 w 5933139"/>
                <a:gd name="connsiteY23" fmla="*/ 5939939 h 6335678"/>
                <a:gd name="connsiteX24" fmla="*/ 1502389 w 5933139"/>
                <a:gd name="connsiteY24" fmla="*/ 6073913 h 6335678"/>
                <a:gd name="connsiteX25" fmla="*/ 2673870 w 5933139"/>
                <a:gd name="connsiteY25" fmla="*/ 6333993 h 6335678"/>
                <a:gd name="connsiteX26" fmla="*/ 2749196 w 5933139"/>
                <a:gd name="connsiteY26" fmla="*/ 6335679 h 6335678"/>
                <a:gd name="connsiteX27" fmla="*/ 2787983 w 5933139"/>
                <a:gd name="connsiteY27" fmla="*/ 6335492 h 6335678"/>
                <a:gd name="connsiteX28" fmla="*/ 2826770 w 5933139"/>
                <a:gd name="connsiteY28" fmla="*/ 6334368 h 6335678"/>
                <a:gd name="connsiteX29" fmla="*/ 2981918 w 5933139"/>
                <a:gd name="connsiteY29" fmla="*/ 6319939 h 6335678"/>
                <a:gd name="connsiteX30" fmla="*/ 3285282 w 5933139"/>
                <a:gd name="connsiteY30" fmla="*/ 6241803 h 6335678"/>
                <a:gd name="connsiteX31" fmla="*/ 3566347 w 5933139"/>
                <a:gd name="connsiteY31" fmla="*/ 6104831 h 6335678"/>
                <a:gd name="connsiteX32" fmla="*/ 3818369 w 5933139"/>
                <a:gd name="connsiteY32" fmla="*/ 5926823 h 6335678"/>
                <a:gd name="connsiteX33" fmla="*/ 4044908 w 5933139"/>
                <a:gd name="connsiteY33" fmla="*/ 5726329 h 6335678"/>
                <a:gd name="connsiteX34" fmla="*/ 4151151 w 5933139"/>
                <a:gd name="connsiteY34" fmla="*/ 5622147 h 6335678"/>
                <a:gd name="connsiteX35" fmla="*/ 4253834 w 5933139"/>
                <a:gd name="connsiteY35" fmla="*/ 5516841 h 6335678"/>
                <a:gd name="connsiteX36" fmla="*/ 4452453 w 5933139"/>
                <a:gd name="connsiteY36" fmla="*/ 5306979 h 6335678"/>
                <a:gd name="connsiteX37" fmla="*/ 4548578 w 5933139"/>
                <a:gd name="connsiteY37" fmla="*/ 5202797 h 6335678"/>
                <a:gd name="connsiteX38" fmla="*/ 4596546 w 5933139"/>
                <a:gd name="connsiteY38" fmla="*/ 5151456 h 6335678"/>
                <a:gd name="connsiteX39" fmla="*/ 4643016 w 5933139"/>
                <a:gd name="connsiteY39" fmla="*/ 5103300 h 6335678"/>
                <a:gd name="connsiteX40" fmla="*/ 4739515 w 5933139"/>
                <a:gd name="connsiteY40" fmla="*/ 5013172 h 6335678"/>
                <a:gd name="connsiteX41" fmla="*/ 4842198 w 5933139"/>
                <a:gd name="connsiteY41" fmla="*/ 4930164 h 6335678"/>
                <a:gd name="connsiteX42" fmla="*/ 5071360 w 5933139"/>
                <a:gd name="connsiteY42" fmla="*/ 4780449 h 6335678"/>
                <a:gd name="connsiteX43" fmla="*/ 5332001 w 5933139"/>
                <a:gd name="connsiteY43" fmla="*/ 4615932 h 6335678"/>
                <a:gd name="connsiteX44" fmla="*/ 5397396 w 5933139"/>
                <a:gd name="connsiteY44" fmla="*/ 4563655 h 6335678"/>
                <a:gd name="connsiteX45" fmla="*/ 5459417 w 5933139"/>
                <a:gd name="connsiteY45" fmla="*/ 4505380 h 6335678"/>
                <a:gd name="connsiteX46" fmla="*/ 5567159 w 5933139"/>
                <a:gd name="connsiteY46" fmla="*/ 4374029 h 6335678"/>
                <a:gd name="connsiteX47" fmla="*/ 5651292 w 5933139"/>
                <a:gd name="connsiteY47" fmla="*/ 4231810 h 6335678"/>
                <a:gd name="connsiteX48" fmla="*/ 5716686 w 5933139"/>
                <a:gd name="connsiteY48" fmla="*/ 4085655 h 6335678"/>
                <a:gd name="connsiteX49" fmla="*/ 5820681 w 5933139"/>
                <a:gd name="connsiteY49" fmla="*/ 3791848 h 6335678"/>
                <a:gd name="connsiteX50" fmla="*/ 5898629 w 5933139"/>
                <a:gd name="connsiteY50" fmla="*/ 3487922 h 6335678"/>
                <a:gd name="connsiteX51" fmla="*/ 5932170 w 5933139"/>
                <a:gd name="connsiteY51" fmla="*/ 3174066 h 6335678"/>
                <a:gd name="connsiteX52" fmla="*/ 5872209 w 5933139"/>
                <a:gd name="connsiteY52" fmla="*/ 2545978 h 6335678"/>
                <a:gd name="connsiteX53" fmla="*/ 5852909 w 5933139"/>
                <a:gd name="connsiteY53" fmla="*/ 2469528 h 6335678"/>
                <a:gd name="connsiteX54" fmla="*/ 5507386 w 5933139"/>
                <a:gd name="connsiteY54" fmla="*/ 3724580 h 6335678"/>
                <a:gd name="connsiteX55" fmla="*/ 5453609 w 5933139"/>
                <a:gd name="connsiteY55" fmla="*/ 3989906 h 6335678"/>
                <a:gd name="connsiteX56" fmla="*/ 5344181 w 5933139"/>
                <a:gd name="connsiteY56" fmla="*/ 4220380 h 6335678"/>
                <a:gd name="connsiteX57" fmla="*/ 5171419 w 5933139"/>
                <a:gd name="connsiteY57" fmla="*/ 4388644 h 6335678"/>
                <a:gd name="connsiteX58" fmla="*/ 5057868 w 5933139"/>
                <a:gd name="connsiteY58" fmla="*/ 4453851 h 6335678"/>
                <a:gd name="connsiteX59" fmla="*/ 4930265 w 5933139"/>
                <a:gd name="connsiteY59" fmla="*/ 4516810 h 6335678"/>
                <a:gd name="connsiteX60" fmla="*/ 4660067 w 5933139"/>
                <a:gd name="connsiteY60" fmla="*/ 4664276 h 6335678"/>
                <a:gd name="connsiteX61" fmla="*/ 4408794 w 5933139"/>
                <a:gd name="connsiteY61" fmla="*/ 4857836 h 6335678"/>
                <a:gd name="connsiteX62" fmla="*/ 4352207 w 5933139"/>
                <a:gd name="connsiteY62" fmla="*/ 4911988 h 6335678"/>
                <a:gd name="connsiteX63" fmla="*/ 4299366 w 5933139"/>
                <a:gd name="connsiteY63" fmla="*/ 4965390 h 6335678"/>
                <a:gd name="connsiteX64" fmla="*/ 4197621 w 5933139"/>
                <a:gd name="connsiteY64" fmla="*/ 5074257 h 6335678"/>
                <a:gd name="connsiteX65" fmla="*/ 4008744 w 5933139"/>
                <a:gd name="connsiteY65" fmla="*/ 5297985 h 6335678"/>
                <a:gd name="connsiteX66" fmla="*/ 3917304 w 5933139"/>
                <a:gd name="connsiteY66" fmla="*/ 5409100 h 6335678"/>
                <a:gd name="connsiteX67" fmla="*/ 3826052 w 5933139"/>
                <a:gd name="connsiteY67" fmla="*/ 5518153 h 6335678"/>
                <a:gd name="connsiteX68" fmla="*/ 3637925 w 5933139"/>
                <a:gd name="connsiteY68" fmla="*/ 5725017 h 6335678"/>
                <a:gd name="connsiteX69" fmla="*/ 3433497 w 5933139"/>
                <a:gd name="connsiteY69" fmla="*/ 5906586 h 6335678"/>
                <a:gd name="connsiteX70" fmla="*/ 3204522 w 5933139"/>
                <a:gd name="connsiteY70" fmla="*/ 6046744 h 6335678"/>
                <a:gd name="connsiteX71" fmla="*/ 2950439 w 5933139"/>
                <a:gd name="connsiteY71" fmla="*/ 6129190 h 6335678"/>
                <a:gd name="connsiteX72" fmla="*/ 2816839 w 5933139"/>
                <a:gd name="connsiteY72" fmla="*/ 6146428 h 6335678"/>
                <a:gd name="connsiteX73" fmla="*/ 2749009 w 5933139"/>
                <a:gd name="connsiteY73" fmla="*/ 6149051 h 6335678"/>
                <a:gd name="connsiteX74" fmla="*/ 2678930 w 5933139"/>
                <a:gd name="connsiteY74" fmla="*/ 6148677 h 6335678"/>
                <a:gd name="connsiteX75" fmla="*/ 2125793 w 5933139"/>
                <a:gd name="connsiteY75" fmla="*/ 6065481 h 6335678"/>
                <a:gd name="connsiteX76" fmla="*/ 1610506 w 5933139"/>
                <a:gd name="connsiteY76" fmla="*/ 5851310 h 6335678"/>
                <a:gd name="connsiteX77" fmla="*/ 1373099 w 5933139"/>
                <a:gd name="connsiteY77" fmla="*/ 5706279 h 6335678"/>
                <a:gd name="connsiteX78" fmla="*/ 1315949 w 5933139"/>
                <a:gd name="connsiteY78" fmla="*/ 5666743 h 6335678"/>
                <a:gd name="connsiteX79" fmla="*/ 1259923 w 5933139"/>
                <a:gd name="connsiteY79" fmla="*/ 5625894 h 6335678"/>
                <a:gd name="connsiteX80" fmla="*/ 1204647 w 5933139"/>
                <a:gd name="connsiteY80" fmla="*/ 5583922 h 6335678"/>
                <a:gd name="connsiteX81" fmla="*/ 1150308 w 5933139"/>
                <a:gd name="connsiteY81" fmla="*/ 5540826 h 6335678"/>
                <a:gd name="connsiteX82" fmla="*/ 751569 w 5933139"/>
                <a:gd name="connsiteY82" fmla="*/ 5158015 h 6335678"/>
                <a:gd name="connsiteX83" fmla="*/ 663315 w 5933139"/>
                <a:gd name="connsiteY83" fmla="*/ 5052146 h 6335678"/>
                <a:gd name="connsiteX84" fmla="*/ 580869 w 5933139"/>
                <a:gd name="connsiteY84" fmla="*/ 4942718 h 6335678"/>
                <a:gd name="connsiteX85" fmla="*/ 432279 w 5933139"/>
                <a:gd name="connsiteY85" fmla="*/ 4713369 h 6335678"/>
                <a:gd name="connsiteX86" fmla="*/ 205553 w 5933139"/>
                <a:gd name="connsiteY86" fmla="*/ 4219443 h 6335678"/>
                <a:gd name="connsiteX87" fmla="*/ 79448 w 5933139"/>
                <a:gd name="connsiteY87" fmla="*/ 3693850 h 6335678"/>
                <a:gd name="connsiteX88" fmla="*/ 53590 w 5933139"/>
                <a:gd name="connsiteY88" fmla="*/ 3425339 h 6335678"/>
                <a:gd name="connsiteX89" fmla="*/ 49655 w 5933139"/>
                <a:gd name="connsiteY89" fmla="*/ 3155890 h 6335678"/>
                <a:gd name="connsiteX90" fmla="*/ 67830 w 5933139"/>
                <a:gd name="connsiteY90" fmla="*/ 2886817 h 6335678"/>
                <a:gd name="connsiteX91" fmla="*/ 108679 w 5933139"/>
                <a:gd name="connsiteY91" fmla="*/ 2619992 h 6335678"/>
                <a:gd name="connsiteX92" fmla="*/ 263077 w 5933139"/>
                <a:gd name="connsiteY92" fmla="*/ 2101520 h 6335678"/>
                <a:gd name="connsiteX93" fmla="*/ 837575 w 5933139"/>
                <a:gd name="connsiteY93" fmla="*/ 1186370 h 6335678"/>
                <a:gd name="connsiteX94" fmla="*/ 1031698 w 5933139"/>
                <a:gd name="connsiteY94" fmla="*/ 996932 h 6335678"/>
                <a:gd name="connsiteX95" fmla="*/ 1236688 w 5933139"/>
                <a:gd name="connsiteY95" fmla="*/ 819298 h 6335678"/>
                <a:gd name="connsiteX96" fmla="*/ 1687143 w 5933139"/>
                <a:gd name="connsiteY96" fmla="*/ 511438 h 6335678"/>
                <a:gd name="connsiteX97" fmla="*/ 2196246 w 5933139"/>
                <a:gd name="connsiteY97" fmla="*/ 300639 h 6335678"/>
                <a:gd name="connsiteX98" fmla="*/ 2745823 w 5933139"/>
                <a:gd name="connsiteY98" fmla="*/ 229248 h 6335678"/>
                <a:gd name="connsiteX99" fmla="*/ 3019206 w 5933139"/>
                <a:gd name="connsiteY99" fmla="*/ 252108 h 6335678"/>
                <a:gd name="connsiteX100" fmla="*/ 3288092 w 5933139"/>
                <a:gd name="connsiteY100" fmla="*/ 313006 h 6335678"/>
                <a:gd name="connsiteX101" fmla="*/ 3548172 w 5933139"/>
                <a:gd name="connsiteY101" fmla="*/ 407069 h 6335678"/>
                <a:gd name="connsiteX102" fmla="*/ 3611505 w 5933139"/>
                <a:gd name="connsiteY102" fmla="*/ 435176 h 6335678"/>
                <a:gd name="connsiteX103" fmla="*/ 3674089 w 5933139"/>
                <a:gd name="connsiteY103" fmla="*/ 464968 h 6335678"/>
                <a:gd name="connsiteX104" fmla="*/ 3735736 w 5933139"/>
                <a:gd name="connsiteY104" fmla="*/ 496823 h 6335678"/>
                <a:gd name="connsiteX105" fmla="*/ 3796634 w 5933139"/>
                <a:gd name="connsiteY105" fmla="*/ 530176 h 6335678"/>
                <a:gd name="connsiteX106" fmla="*/ 4251585 w 5933139"/>
                <a:gd name="connsiteY106" fmla="*/ 847405 h 6335678"/>
                <a:gd name="connsiteX107" fmla="*/ 4644515 w 5933139"/>
                <a:gd name="connsiteY107" fmla="*/ 1236775 h 6335678"/>
                <a:gd name="connsiteX108" fmla="*/ 4816527 w 5933139"/>
                <a:gd name="connsiteY108" fmla="*/ 1451883 h 6335678"/>
                <a:gd name="connsiteX109" fmla="*/ 4970738 w 5933139"/>
                <a:gd name="connsiteY109" fmla="*/ 1678610 h 6335678"/>
                <a:gd name="connsiteX110" fmla="*/ 5223885 w 5933139"/>
                <a:gd name="connsiteY110" fmla="*/ 2159232 h 6335678"/>
                <a:gd name="connsiteX111" fmla="*/ 5395709 w 5933139"/>
                <a:gd name="connsiteY111" fmla="*/ 2666087 h 6335678"/>
                <a:gd name="connsiteX112" fmla="*/ 5458855 w 5933139"/>
                <a:gd name="connsiteY112" fmla="*/ 2924292 h 6335678"/>
                <a:gd name="connsiteX113" fmla="*/ 5499142 w 5933139"/>
                <a:gd name="connsiteY113" fmla="*/ 3186995 h 6335678"/>
                <a:gd name="connsiteX114" fmla="*/ 5516755 w 5933139"/>
                <a:gd name="connsiteY114" fmla="*/ 3454007 h 6335678"/>
                <a:gd name="connsiteX115" fmla="*/ 5507386 w 5933139"/>
                <a:gd name="connsiteY115" fmla="*/ 3724580 h 6335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5933139" h="6335678">
                  <a:moveTo>
                    <a:pt x="5852909" y="2469528"/>
                  </a:moveTo>
                  <a:lnTo>
                    <a:pt x="5830799" y="2394015"/>
                  </a:lnTo>
                  <a:lnTo>
                    <a:pt x="5805878" y="2319439"/>
                  </a:lnTo>
                  <a:cubicBezTo>
                    <a:pt x="5797446" y="2294705"/>
                    <a:pt x="5787890" y="2270346"/>
                    <a:pt x="5778708" y="2245800"/>
                  </a:cubicBezTo>
                  <a:cubicBezTo>
                    <a:pt x="5740858" y="2148364"/>
                    <a:pt x="5699073" y="2052614"/>
                    <a:pt x="5652978" y="1959675"/>
                  </a:cubicBezTo>
                  <a:cubicBezTo>
                    <a:pt x="5559664" y="1773985"/>
                    <a:pt x="5450986" y="1597663"/>
                    <a:pt x="5327691" y="1432958"/>
                  </a:cubicBezTo>
                  <a:cubicBezTo>
                    <a:pt x="5204960" y="1268067"/>
                    <a:pt x="5068362" y="1114980"/>
                    <a:pt x="4921458" y="973322"/>
                  </a:cubicBezTo>
                  <a:cubicBezTo>
                    <a:pt x="4774742" y="831665"/>
                    <a:pt x="4616408" y="703125"/>
                    <a:pt x="4450018" y="586764"/>
                  </a:cubicBezTo>
                  <a:cubicBezTo>
                    <a:pt x="4366822" y="528489"/>
                    <a:pt x="4281003" y="474337"/>
                    <a:pt x="4193311" y="423558"/>
                  </a:cubicBezTo>
                  <a:cubicBezTo>
                    <a:pt x="4105806" y="372404"/>
                    <a:pt x="4015865" y="325560"/>
                    <a:pt x="3924237" y="281901"/>
                  </a:cubicBezTo>
                  <a:cubicBezTo>
                    <a:pt x="3740983" y="195333"/>
                    <a:pt x="3549483" y="125067"/>
                    <a:pt x="3352175" y="75786"/>
                  </a:cubicBezTo>
                  <a:cubicBezTo>
                    <a:pt x="3253428" y="51240"/>
                    <a:pt x="3153368" y="31565"/>
                    <a:pt x="3051997" y="19011"/>
                  </a:cubicBezTo>
                  <a:cubicBezTo>
                    <a:pt x="2950814" y="5895"/>
                    <a:pt x="2848506" y="-851"/>
                    <a:pt x="2745823" y="86"/>
                  </a:cubicBezTo>
                  <a:cubicBezTo>
                    <a:pt x="2543643" y="1585"/>
                    <a:pt x="2341838" y="20135"/>
                    <a:pt x="2141720" y="55550"/>
                  </a:cubicBezTo>
                  <a:cubicBezTo>
                    <a:pt x="1941976" y="91339"/>
                    <a:pt x="1743356" y="143055"/>
                    <a:pt x="1551295" y="216319"/>
                  </a:cubicBezTo>
                  <a:cubicBezTo>
                    <a:pt x="1359233" y="289396"/>
                    <a:pt x="1173917" y="383459"/>
                    <a:pt x="1001718" y="498134"/>
                  </a:cubicBezTo>
                  <a:cubicBezTo>
                    <a:pt x="915712" y="555659"/>
                    <a:pt x="832141" y="617119"/>
                    <a:pt x="754755" y="685886"/>
                  </a:cubicBezTo>
                  <a:cubicBezTo>
                    <a:pt x="677555" y="754841"/>
                    <a:pt x="604666" y="828293"/>
                    <a:pt x="533462" y="903056"/>
                  </a:cubicBezTo>
                  <a:cubicBezTo>
                    <a:pt x="323413" y="1125660"/>
                    <a:pt x="143906" y="1376370"/>
                    <a:pt x="0" y="1646568"/>
                  </a:cubicBezTo>
                  <a:lnTo>
                    <a:pt x="0" y="4709059"/>
                  </a:lnTo>
                  <a:cubicBezTo>
                    <a:pt x="37850" y="4776702"/>
                    <a:pt x="78136" y="4843033"/>
                    <a:pt x="120671" y="4907491"/>
                  </a:cubicBezTo>
                  <a:cubicBezTo>
                    <a:pt x="234034" y="5078941"/>
                    <a:pt x="365198" y="5239336"/>
                    <a:pt x="507979" y="5384178"/>
                  </a:cubicBezTo>
                  <a:cubicBezTo>
                    <a:pt x="650948" y="5529395"/>
                    <a:pt x="805909" y="5662059"/>
                    <a:pt x="972112" y="5778607"/>
                  </a:cubicBezTo>
                  <a:cubicBezTo>
                    <a:pt x="1055308" y="5836881"/>
                    <a:pt x="1141314" y="5890846"/>
                    <a:pt x="1229943" y="5939939"/>
                  </a:cubicBezTo>
                  <a:cubicBezTo>
                    <a:pt x="1318385" y="5989406"/>
                    <a:pt x="1409450" y="6033815"/>
                    <a:pt x="1502389" y="6073913"/>
                  </a:cubicBezTo>
                  <a:cubicBezTo>
                    <a:pt x="1874145" y="6233559"/>
                    <a:pt x="2272884" y="6320689"/>
                    <a:pt x="2673870" y="6333993"/>
                  </a:cubicBezTo>
                  <a:lnTo>
                    <a:pt x="2749196" y="6335679"/>
                  </a:lnTo>
                  <a:lnTo>
                    <a:pt x="2787983" y="6335492"/>
                  </a:lnTo>
                  <a:lnTo>
                    <a:pt x="2826770" y="6334368"/>
                  </a:lnTo>
                  <a:cubicBezTo>
                    <a:pt x="2878486" y="6332494"/>
                    <a:pt x="2930390" y="6327247"/>
                    <a:pt x="2981918" y="6319939"/>
                  </a:cubicBezTo>
                  <a:cubicBezTo>
                    <a:pt x="3085163" y="6304949"/>
                    <a:pt x="3187096" y="6278529"/>
                    <a:pt x="3285282" y="6241803"/>
                  </a:cubicBezTo>
                  <a:cubicBezTo>
                    <a:pt x="3383467" y="6205265"/>
                    <a:pt x="3477530" y="6158608"/>
                    <a:pt x="3566347" y="6104831"/>
                  </a:cubicBezTo>
                  <a:cubicBezTo>
                    <a:pt x="3655164" y="6051053"/>
                    <a:pt x="3739109" y="5990905"/>
                    <a:pt x="3818369" y="5926823"/>
                  </a:cubicBezTo>
                  <a:cubicBezTo>
                    <a:pt x="3897630" y="5862739"/>
                    <a:pt x="3973143" y="5795471"/>
                    <a:pt x="4044908" y="5726329"/>
                  </a:cubicBezTo>
                  <a:cubicBezTo>
                    <a:pt x="4080884" y="5691852"/>
                    <a:pt x="4116299" y="5656999"/>
                    <a:pt x="4151151" y="5622147"/>
                  </a:cubicBezTo>
                  <a:cubicBezTo>
                    <a:pt x="4185816" y="5586920"/>
                    <a:pt x="4220106" y="5552068"/>
                    <a:pt x="4253834" y="5516841"/>
                  </a:cubicBezTo>
                  <a:cubicBezTo>
                    <a:pt x="4321289" y="5446388"/>
                    <a:pt x="4387808" y="5376871"/>
                    <a:pt x="4452453" y="5306979"/>
                  </a:cubicBezTo>
                  <a:lnTo>
                    <a:pt x="4548578" y="5202797"/>
                  </a:lnTo>
                  <a:lnTo>
                    <a:pt x="4596546" y="5151456"/>
                  </a:lnTo>
                  <a:cubicBezTo>
                    <a:pt x="4612661" y="5134592"/>
                    <a:pt x="4627276" y="5119040"/>
                    <a:pt x="4643016" y="5103300"/>
                  </a:cubicBezTo>
                  <a:cubicBezTo>
                    <a:pt x="4674308" y="5072196"/>
                    <a:pt x="4706162" y="5041841"/>
                    <a:pt x="4739515" y="5013172"/>
                  </a:cubicBezTo>
                  <a:cubicBezTo>
                    <a:pt x="4772493" y="4984128"/>
                    <a:pt x="4806596" y="4956397"/>
                    <a:pt x="4842198" y="4930164"/>
                  </a:cubicBezTo>
                  <a:cubicBezTo>
                    <a:pt x="4913026" y="4876949"/>
                    <a:pt x="4988914" y="4828980"/>
                    <a:pt x="5071360" y="4780449"/>
                  </a:cubicBezTo>
                  <a:cubicBezTo>
                    <a:pt x="5153243" y="4731544"/>
                    <a:pt x="5243372" y="4682076"/>
                    <a:pt x="5332001" y="4615932"/>
                  </a:cubicBezTo>
                  <a:cubicBezTo>
                    <a:pt x="5354111" y="4599443"/>
                    <a:pt x="5376035" y="4582205"/>
                    <a:pt x="5397396" y="4563655"/>
                  </a:cubicBezTo>
                  <a:cubicBezTo>
                    <a:pt x="5418757" y="4545104"/>
                    <a:pt x="5439368" y="4525617"/>
                    <a:pt x="5459417" y="4505380"/>
                  </a:cubicBezTo>
                  <a:cubicBezTo>
                    <a:pt x="5499329" y="4464719"/>
                    <a:pt x="5535493" y="4420311"/>
                    <a:pt x="5567159" y="4374029"/>
                  </a:cubicBezTo>
                  <a:cubicBezTo>
                    <a:pt x="5599388" y="4328121"/>
                    <a:pt x="5626558" y="4279965"/>
                    <a:pt x="5651292" y="4231810"/>
                  </a:cubicBezTo>
                  <a:cubicBezTo>
                    <a:pt x="5675651" y="4183466"/>
                    <a:pt x="5697012" y="4134561"/>
                    <a:pt x="5716686" y="4085655"/>
                  </a:cubicBezTo>
                  <a:cubicBezTo>
                    <a:pt x="5756223" y="3987845"/>
                    <a:pt x="5789576" y="3891158"/>
                    <a:pt x="5820681" y="3791848"/>
                  </a:cubicBezTo>
                  <a:cubicBezTo>
                    <a:pt x="5851972" y="3692726"/>
                    <a:pt x="5878955" y="3591167"/>
                    <a:pt x="5898629" y="3487922"/>
                  </a:cubicBezTo>
                  <a:cubicBezTo>
                    <a:pt x="5918116" y="3384490"/>
                    <a:pt x="5929172" y="3279372"/>
                    <a:pt x="5932170" y="3174066"/>
                  </a:cubicBezTo>
                  <a:cubicBezTo>
                    <a:pt x="5937604" y="2963454"/>
                    <a:pt x="5920552" y="2750968"/>
                    <a:pt x="5872209" y="2545978"/>
                  </a:cubicBezTo>
                  <a:cubicBezTo>
                    <a:pt x="5865838" y="2520307"/>
                    <a:pt x="5860029" y="2494637"/>
                    <a:pt x="5852909" y="2469528"/>
                  </a:cubicBezTo>
                  <a:close/>
                  <a:moveTo>
                    <a:pt x="5507386" y="3724580"/>
                  </a:moveTo>
                  <a:cubicBezTo>
                    <a:pt x="5497830" y="3814521"/>
                    <a:pt x="5480591" y="3905586"/>
                    <a:pt x="5453609" y="3989906"/>
                  </a:cubicBezTo>
                  <a:cubicBezTo>
                    <a:pt x="5426439" y="4074413"/>
                    <a:pt x="5390088" y="4152924"/>
                    <a:pt x="5344181" y="4220380"/>
                  </a:cubicBezTo>
                  <a:cubicBezTo>
                    <a:pt x="5297898" y="4287835"/>
                    <a:pt x="5241311" y="4342549"/>
                    <a:pt x="5171419" y="4388644"/>
                  </a:cubicBezTo>
                  <a:cubicBezTo>
                    <a:pt x="5136755" y="4411879"/>
                    <a:pt x="5098342" y="4433052"/>
                    <a:pt x="5057868" y="4453851"/>
                  </a:cubicBezTo>
                  <a:cubicBezTo>
                    <a:pt x="5017395" y="4474837"/>
                    <a:pt x="4974298" y="4495449"/>
                    <a:pt x="4930265" y="4516810"/>
                  </a:cubicBezTo>
                  <a:cubicBezTo>
                    <a:pt x="4841823" y="4559719"/>
                    <a:pt x="4748696" y="4607126"/>
                    <a:pt x="4660067" y="4664276"/>
                  </a:cubicBezTo>
                  <a:cubicBezTo>
                    <a:pt x="4571251" y="4721238"/>
                    <a:pt x="4486181" y="4786071"/>
                    <a:pt x="4408794" y="4857836"/>
                  </a:cubicBezTo>
                  <a:cubicBezTo>
                    <a:pt x="4389682" y="4875637"/>
                    <a:pt x="4370008" y="4894375"/>
                    <a:pt x="4352207" y="4911988"/>
                  </a:cubicBezTo>
                  <a:lnTo>
                    <a:pt x="4299366" y="4965390"/>
                  </a:lnTo>
                  <a:cubicBezTo>
                    <a:pt x="4264514" y="5001179"/>
                    <a:pt x="4230599" y="5037531"/>
                    <a:pt x="4197621" y="5074257"/>
                  </a:cubicBezTo>
                  <a:cubicBezTo>
                    <a:pt x="4131664" y="5147896"/>
                    <a:pt x="4070204" y="5223784"/>
                    <a:pt x="4008744" y="5297985"/>
                  </a:cubicBezTo>
                  <a:lnTo>
                    <a:pt x="3917304" y="5409100"/>
                  </a:lnTo>
                  <a:cubicBezTo>
                    <a:pt x="3886949" y="5446013"/>
                    <a:pt x="3856782" y="5482364"/>
                    <a:pt x="3826052" y="5518153"/>
                  </a:cubicBezTo>
                  <a:cubicBezTo>
                    <a:pt x="3764592" y="5589544"/>
                    <a:pt x="3702758" y="5659435"/>
                    <a:pt x="3637925" y="5725017"/>
                  </a:cubicBezTo>
                  <a:cubicBezTo>
                    <a:pt x="3573093" y="5790412"/>
                    <a:pt x="3505637" y="5852059"/>
                    <a:pt x="3433497" y="5906586"/>
                  </a:cubicBezTo>
                  <a:cubicBezTo>
                    <a:pt x="3361544" y="5961112"/>
                    <a:pt x="3285469" y="6009268"/>
                    <a:pt x="3204522" y="6046744"/>
                  </a:cubicBezTo>
                  <a:cubicBezTo>
                    <a:pt x="3123763" y="6084594"/>
                    <a:pt x="3038506" y="6112513"/>
                    <a:pt x="2950439" y="6129190"/>
                  </a:cubicBezTo>
                  <a:cubicBezTo>
                    <a:pt x="2906405" y="6137809"/>
                    <a:pt x="2861810" y="6143055"/>
                    <a:pt x="2816839" y="6146428"/>
                  </a:cubicBezTo>
                  <a:cubicBezTo>
                    <a:pt x="2794354" y="6147927"/>
                    <a:pt x="2771681" y="6148677"/>
                    <a:pt x="2749009" y="6149051"/>
                  </a:cubicBezTo>
                  <a:lnTo>
                    <a:pt x="2678930" y="6148677"/>
                  </a:lnTo>
                  <a:cubicBezTo>
                    <a:pt x="2491927" y="6144367"/>
                    <a:pt x="2305675" y="6116260"/>
                    <a:pt x="2125793" y="6065481"/>
                  </a:cubicBezTo>
                  <a:cubicBezTo>
                    <a:pt x="1945911" y="6014515"/>
                    <a:pt x="1773524" y="5940501"/>
                    <a:pt x="1610506" y="5851310"/>
                  </a:cubicBezTo>
                  <a:cubicBezTo>
                    <a:pt x="1528997" y="5806714"/>
                    <a:pt x="1449924" y="5757808"/>
                    <a:pt x="1373099" y="5706279"/>
                  </a:cubicBezTo>
                  <a:lnTo>
                    <a:pt x="1315949" y="5666743"/>
                  </a:lnTo>
                  <a:lnTo>
                    <a:pt x="1259923" y="5625894"/>
                  </a:lnTo>
                  <a:lnTo>
                    <a:pt x="1204647" y="5583922"/>
                  </a:lnTo>
                  <a:cubicBezTo>
                    <a:pt x="1186284" y="5569869"/>
                    <a:pt x="1168483" y="5555066"/>
                    <a:pt x="1150308" y="5540826"/>
                  </a:cubicBezTo>
                  <a:cubicBezTo>
                    <a:pt x="1006402" y="5424839"/>
                    <a:pt x="872615" y="5296860"/>
                    <a:pt x="751569" y="5158015"/>
                  </a:cubicBezTo>
                  <a:cubicBezTo>
                    <a:pt x="721214" y="5123350"/>
                    <a:pt x="691983" y="5087935"/>
                    <a:pt x="663315" y="5052146"/>
                  </a:cubicBezTo>
                  <a:cubicBezTo>
                    <a:pt x="635021" y="5016170"/>
                    <a:pt x="607289" y="4980006"/>
                    <a:pt x="580869" y="4942718"/>
                  </a:cubicBezTo>
                  <a:cubicBezTo>
                    <a:pt x="527654" y="4868517"/>
                    <a:pt x="478186" y="4791880"/>
                    <a:pt x="432279" y="4713369"/>
                  </a:cubicBezTo>
                  <a:cubicBezTo>
                    <a:pt x="340651" y="4556159"/>
                    <a:pt x="264764" y="4390330"/>
                    <a:pt x="205553" y="4219443"/>
                  </a:cubicBezTo>
                  <a:cubicBezTo>
                    <a:pt x="146154" y="4048555"/>
                    <a:pt x="104369" y="3872045"/>
                    <a:pt x="79448" y="3693850"/>
                  </a:cubicBezTo>
                  <a:cubicBezTo>
                    <a:pt x="67268" y="3604659"/>
                    <a:pt x="58087" y="3515092"/>
                    <a:pt x="53590" y="3425339"/>
                  </a:cubicBezTo>
                  <a:cubicBezTo>
                    <a:pt x="47969" y="3335585"/>
                    <a:pt x="47406" y="3245644"/>
                    <a:pt x="49655" y="3155890"/>
                  </a:cubicBezTo>
                  <a:cubicBezTo>
                    <a:pt x="52278" y="3066137"/>
                    <a:pt x="58274" y="2976383"/>
                    <a:pt x="67830" y="2886817"/>
                  </a:cubicBezTo>
                  <a:cubicBezTo>
                    <a:pt x="77761" y="2797438"/>
                    <a:pt x="91253" y="2708246"/>
                    <a:pt x="108679" y="2619992"/>
                  </a:cubicBezTo>
                  <a:cubicBezTo>
                    <a:pt x="143906" y="2443108"/>
                    <a:pt x="195809" y="2269409"/>
                    <a:pt x="263077" y="2101520"/>
                  </a:cubicBezTo>
                  <a:cubicBezTo>
                    <a:pt x="397614" y="1765740"/>
                    <a:pt x="593048" y="1453382"/>
                    <a:pt x="837575" y="1186370"/>
                  </a:cubicBezTo>
                  <a:cubicBezTo>
                    <a:pt x="898473" y="1119289"/>
                    <a:pt x="964242" y="1056893"/>
                    <a:pt x="1031698" y="996932"/>
                  </a:cubicBezTo>
                  <a:cubicBezTo>
                    <a:pt x="1099154" y="936784"/>
                    <a:pt x="1166235" y="876261"/>
                    <a:pt x="1236688" y="819298"/>
                  </a:cubicBezTo>
                  <a:cubicBezTo>
                    <a:pt x="1377221" y="704999"/>
                    <a:pt x="1526935" y="600442"/>
                    <a:pt x="1687143" y="511438"/>
                  </a:cubicBezTo>
                  <a:cubicBezTo>
                    <a:pt x="1847163" y="422621"/>
                    <a:pt x="2017676" y="348795"/>
                    <a:pt x="2196246" y="300639"/>
                  </a:cubicBezTo>
                  <a:cubicBezTo>
                    <a:pt x="2374629" y="251921"/>
                    <a:pt x="2560320" y="227749"/>
                    <a:pt x="2745823" y="229248"/>
                  </a:cubicBezTo>
                  <a:cubicBezTo>
                    <a:pt x="2837076" y="230372"/>
                    <a:pt x="2928516" y="238055"/>
                    <a:pt x="3019206" y="252108"/>
                  </a:cubicBezTo>
                  <a:cubicBezTo>
                    <a:pt x="3109710" y="266724"/>
                    <a:pt x="3199650" y="286773"/>
                    <a:pt x="3288092" y="313006"/>
                  </a:cubicBezTo>
                  <a:cubicBezTo>
                    <a:pt x="3376347" y="339426"/>
                    <a:pt x="3463477" y="370343"/>
                    <a:pt x="3548172" y="407069"/>
                  </a:cubicBezTo>
                  <a:cubicBezTo>
                    <a:pt x="3569345" y="416438"/>
                    <a:pt x="3590519" y="425432"/>
                    <a:pt x="3611505" y="435176"/>
                  </a:cubicBezTo>
                  <a:lnTo>
                    <a:pt x="3674089" y="464968"/>
                  </a:lnTo>
                  <a:lnTo>
                    <a:pt x="3735736" y="496823"/>
                  </a:lnTo>
                  <a:cubicBezTo>
                    <a:pt x="3756160" y="507690"/>
                    <a:pt x="3776397" y="519120"/>
                    <a:pt x="3796634" y="530176"/>
                  </a:cubicBezTo>
                  <a:cubicBezTo>
                    <a:pt x="3957965" y="621054"/>
                    <a:pt x="4110303" y="728046"/>
                    <a:pt x="4251585" y="847405"/>
                  </a:cubicBezTo>
                  <a:cubicBezTo>
                    <a:pt x="4393242" y="966390"/>
                    <a:pt x="4524781" y="1096991"/>
                    <a:pt x="4644515" y="1236775"/>
                  </a:cubicBezTo>
                  <a:cubicBezTo>
                    <a:pt x="4704663" y="1306479"/>
                    <a:pt x="4762375" y="1378057"/>
                    <a:pt x="4816527" y="1451883"/>
                  </a:cubicBezTo>
                  <a:cubicBezTo>
                    <a:pt x="4870679" y="1525897"/>
                    <a:pt x="4922020" y="1601598"/>
                    <a:pt x="4970738" y="1678610"/>
                  </a:cubicBezTo>
                  <a:cubicBezTo>
                    <a:pt x="5067799" y="1833008"/>
                    <a:pt x="5152494" y="1993965"/>
                    <a:pt x="5223885" y="2159232"/>
                  </a:cubicBezTo>
                  <a:cubicBezTo>
                    <a:pt x="5295275" y="2324686"/>
                    <a:pt x="5349615" y="2495199"/>
                    <a:pt x="5395709" y="2666087"/>
                  </a:cubicBezTo>
                  <a:cubicBezTo>
                    <a:pt x="5418757" y="2751718"/>
                    <a:pt x="5440680" y="2837537"/>
                    <a:pt x="5458855" y="2924292"/>
                  </a:cubicBezTo>
                  <a:cubicBezTo>
                    <a:pt x="5477406" y="3011048"/>
                    <a:pt x="5490522" y="3098740"/>
                    <a:pt x="5499142" y="3186995"/>
                  </a:cubicBezTo>
                  <a:cubicBezTo>
                    <a:pt x="5507761" y="3275250"/>
                    <a:pt x="5513944" y="3364254"/>
                    <a:pt x="5516755" y="3454007"/>
                  </a:cubicBezTo>
                  <a:cubicBezTo>
                    <a:pt x="5518629" y="3543761"/>
                    <a:pt x="5516755" y="3634264"/>
                    <a:pt x="5507386" y="372458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18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7E50BFD-51AC-4ACE-820C-A285E66723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9149" y="241478"/>
              <a:ext cx="5953893" cy="6434152"/>
            </a:xfrm>
            <a:custGeom>
              <a:avLst/>
              <a:gdLst>
                <a:gd name="connsiteX0" fmla="*/ 2739452 w 5953893"/>
                <a:gd name="connsiteY0" fmla="*/ 0 h 6434152"/>
                <a:gd name="connsiteX1" fmla="*/ 0 w 5953893"/>
                <a:gd name="connsiteY1" fmla="*/ 1610693 h 6434152"/>
                <a:gd name="connsiteX2" fmla="*/ 0 w 5953893"/>
                <a:gd name="connsiteY2" fmla="*/ 4823273 h 6434152"/>
                <a:gd name="connsiteX3" fmla="*/ 352456 w 5953893"/>
                <a:gd name="connsiteY3" fmla="*/ 5326193 h 6434152"/>
                <a:gd name="connsiteX4" fmla="*/ 2739452 w 5953893"/>
                <a:gd name="connsiteY4" fmla="*/ 6434153 h 6434152"/>
                <a:gd name="connsiteX5" fmla="*/ 4618282 w 5953893"/>
                <a:gd name="connsiteY5" fmla="*/ 5167859 h 6434152"/>
                <a:gd name="connsiteX6" fmla="*/ 5860029 w 5953893"/>
                <a:gd name="connsiteY6" fmla="*/ 3948409 h 6434152"/>
                <a:gd name="connsiteX7" fmla="*/ 2739452 w 5953893"/>
                <a:gd name="connsiteY7" fmla="*/ 0 h 6434152"/>
                <a:gd name="connsiteX8" fmla="*/ 5317011 w 5953893"/>
                <a:gd name="connsiteY8" fmla="*/ 3797009 h 6434152"/>
                <a:gd name="connsiteX9" fmla="*/ 5176478 w 5953893"/>
                <a:gd name="connsiteY9" fmla="*/ 4100747 h 6434152"/>
                <a:gd name="connsiteX10" fmla="*/ 4942257 w 5953893"/>
                <a:gd name="connsiteY10" fmla="*/ 4250274 h 6434152"/>
                <a:gd name="connsiteX11" fmla="*/ 4216171 w 5953893"/>
                <a:gd name="connsiteY11" fmla="*/ 4773243 h 6434152"/>
                <a:gd name="connsiteX12" fmla="*/ 3905125 w 5953893"/>
                <a:gd name="connsiteY12" fmla="*/ 5105837 h 6434152"/>
                <a:gd name="connsiteX13" fmla="*/ 3308329 w 5953893"/>
                <a:gd name="connsiteY13" fmla="*/ 5682022 h 6434152"/>
                <a:gd name="connsiteX14" fmla="*/ 2739452 w 5953893"/>
                <a:gd name="connsiteY14" fmla="*/ 5870898 h 6434152"/>
                <a:gd name="connsiteX15" fmla="*/ 1647419 w 5953893"/>
                <a:gd name="connsiteY15" fmla="*/ 5625809 h 6434152"/>
                <a:gd name="connsiteX16" fmla="*/ 781175 w 5953893"/>
                <a:gd name="connsiteY16" fmla="*/ 4960620 h 6434152"/>
                <a:gd name="connsiteX17" fmla="*/ 312545 w 5953893"/>
                <a:gd name="connsiteY17" fmla="*/ 4165205 h 6434152"/>
                <a:gd name="connsiteX18" fmla="*/ 142032 w 5953893"/>
                <a:gd name="connsiteY18" fmla="*/ 3217451 h 6434152"/>
                <a:gd name="connsiteX19" fmla="*/ 347210 w 5953893"/>
                <a:gd name="connsiteY19" fmla="*/ 2181444 h 6434152"/>
                <a:gd name="connsiteX20" fmla="*/ 906155 w 5953893"/>
                <a:gd name="connsiteY20" fmla="*/ 1337497 h 6434152"/>
                <a:gd name="connsiteX21" fmla="*/ 2739265 w 5953893"/>
                <a:gd name="connsiteY21" fmla="*/ 563818 h 6434152"/>
                <a:gd name="connsiteX22" fmla="*/ 3849849 w 5953893"/>
                <a:gd name="connsiteY22" fmla="*/ 881796 h 6434152"/>
                <a:gd name="connsiteX23" fmla="*/ 4834515 w 5953893"/>
                <a:gd name="connsiteY23" fmla="*/ 1742419 h 6434152"/>
                <a:gd name="connsiteX24" fmla="*/ 5325256 w 5953893"/>
                <a:gd name="connsiteY24" fmla="*/ 2742076 h 6434152"/>
                <a:gd name="connsiteX25" fmla="*/ 5317011 w 5953893"/>
                <a:gd name="connsiteY25" fmla="*/ 3797009 h 6434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953893" h="6434152">
                  <a:moveTo>
                    <a:pt x="2739452" y="0"/>
                  </a:moveTo>
                  <a:cubicBezTo>
                    <a:pt x="1568346" y="0"/>
                    <a:pt x="546204" y="647950"/>
                    <a:pt x="0" y="1610693"/>
                  </a:cubicBezTo>
                  <a:lnTo>
                    <a:pt x="0" y="4823273"/>
                  </a:lnTo>
                  <a:cubicBezTo>
                    <a:pt x="101746" y="5002593"/>
                    <a:pt x="219793" y="5171045"/>
                    <a:pt x="352456" y="5326193"/>
                  </a:cubicBezTo>
                  <a:cubicBezTo>
                    <a:pt x="932013" y="6005060"/>
                    <a:pt x="1786453" y="6434153"/>
                    <a:pt x="2739452" y="6434153"/>
                  </a:cubicBezTo>
                  <a:cubicBezTo>
                    <a:pt x="3612442" y="6434153"/>
                    <a:pt x="4046220" y="5750227"/>
                    <a:pt x="4618282" y="5167859"/>
                  </a:cubicBezTo>
                  <a:cubicBezTo>
                    <a:pt x="5190344" y="4585679"/>
                    <a:pt x="5621311" y="4803036"/>
                    <a:pt x="5860029" y="3948409"/>
                  </a:cubicBezTo>
                  <a:cubicBezTo>
                    <a:pt x="6403423" y="2003810"/>
                    <a:pt x="4485244" y="0"/>
                    <a:pt x="2739452" y="0"/>
                  </a:cubicBezTo>
                  <a:close/>
                  <a:moveTo>
                    <a:pt x="5317011" y="3797009"/>
                  </a:moveTo>
                  <a:cubicBezTo>
                    <a:pt x="5275976" y="3943538"/>
                    <a:pt x="5228756" y="4045658"/>
                    <a:pt x="5176478" y="4100747"/>
                  </a:cubicBezTo>
                  <a:cubicBezTo>
                    <a:pt x="5131883" y="4147591"/>
                    <a:pt x="5061991" y="4186004"/>
                    <a:pt x="4942257" y="4250274"/>
                  </a:cubicBezTo>
                  <a:cubicBezTo>
                    <a:pt x="4753381" y="4351458"/>
                    <a:pt x="4494613" y="4489929"/>
                    <a:pt x="4216171" y="4773243"/>
                  </a:cubicBezTo>
                  <a:cubicBezTo>
                    <a:pt x="4106555" y="4884733"/>
                    <a:pt x="4004247" y="4997159"/>
                    <a:pt x="3905125" y="5105837"/>
                  </a:cubicBezTo>
                  <a:cubicBezTo>
                    <a:pt x="3701071" y="5329753"/>
                    <a:pt x="3508260" y="5541302"/>
                    <a:pt x="3308329" y="5682022"/>
                  </a:cubicBezTo>
                  <a:cubicBezTo>
                    <a:pt x="3122826" y="5812624"/>
                    <a:pt x="2947441" y="5870898"/>
                    <a:pt x="2739452" y="5870898"/>
                  </a:cubicBezTo>
                  <a:cubicBezTo>
                    <a:pt x="2357765" y="5870898"/>
                    <a:pt x="1990319" y="5788452"/>
                    <a:pt x="1647419" y="5625809"/>
                  </a:cubicBezTo>
                  <a:cubicBezTo>
                    <a:pt x="1319509" y="5470286"/>
                    <a:pt x="1019893" y="5240187"/>
                    <a:pt x="781175" y="4960620"/>
                  </a:cubicBezTo>
                  <a:cubicBezTo>
                    <a:pt x="579370" y="4724151"/>
                    <a:pt x="421598" y="4456576"/>
                    <a:pt x="312545" y="4165205"/>
                  </a:cubicBezTo>
                  <a:cubicBezTo>
                    <a:pt x="199369" y="3863153"/>
                    <a:pt x="142032" y="3544237"/>
                    <a:pt x="142032" y="3217451"/>
                  </a:cubicBezTo>
                  <a:cubicBezTo>
                    <a:pt x="142032" y="2857688"/>
                    <a:pt x="211174" y="2509166"/>
                    <a:pt x="347210" y="2181444"/>
                  </a:cubicBezTo>
                  <a:cubicBezTo>
                    <a:pt x="478561" y="1865339"/>
                    <a:pt x="666688" y="1581275"/>
                    <a:pt x="906155" y="1337497"/>
                  </a:cubicBezTo>
                  <a:cubicBezTo>
                    <a:pt x="1396334" y="838512"/>
                    <a:pt x="2047469" y="563818"/>
                    <a:pt x="2739265" y="563818"/>
                  </a:cubicBezTo>
                  <a:cubicBezTo>
                    <a:pt x="3094157" y="563818"/>
                    <a:pt x="3478280" y="673808"/>
                    <a:pt x="3849849" y="881796"/>
                  </a:cubicBezTo>
                  <a:cubicBezTo>
                    <a:pt x="4226851" y="1092783"/>
                    <a:pt x="4567316" y="1390338"/>
                    <a:pt x="4834515" y="1742419"/>
                  </a:cubicBezTo>
                  <a:cubicBezTo>
                    <a:pt x="5070798" y="2053653"/>
                    <a:pt x="5240374" y="2399363"/>
                    <a:pt x="5325256" y="2742076"/>
                  </a:cubicBezTo>
                  <a:cubicBezTo>
                    <a:pt x="5414634" y="3102964"/>
                    <a:pt x="5411824" y="3458044"/>
                    <a:pt x="5317011" y="3797009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18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0394888-C50F-41C1-92D4-0E2B4315A8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9149" y="231462"/>
              <a:ext cx="5953893" cy="6444167"/>
            </a:xfrm>
            <a:custGeom>
              <a:avLst/>
              <a:gdLst>
                <a:gd name="connsiteX0" fmla="*/ 2739452 w 5953893"/>
                <a:gd name="connsiteY0" fmla="*/ 0 h 6434152"/>
                <a:gd name="connsiteX1" fmla="*/ 0 w 5953893"/>
                <a:gd name="connsiteY1" fmla="*/ 1610693 h 6434152"/>
                <a:gd name="connsiteX2" fmla="*/ 0 w 5953893"/>
                <a:gd name="connsiteY2" fmla="*/ 4823273 h 6434152"/>
                <a:gd name="connsiteX3" fmla="*/ 352456 w 5953893"/>
                <a:gd name="connsiteY3" fmla="*/ 5326193 h 6434152"/>
                <a:gd name="connsiteX4" fmla="*/ 2739452 w 5953893"/>
                <a:gd name="connsiteY4" fmla="*/ 6434153 h 6434152"/>
                <a:gd name="connsiteX5" fmla="*/ 4618282 w 5953893"/>
                <a:gd name="connsiteY5" fmla="*/ 5167859 h 6434152"/>
                <a:gd name="connsiteX6" fmla="*/ 5860029 w 5953893"/>
                <a:gd name="connsiteY6" fmla="*/ 3948409 h 6434152"/>
                <a:gd name="connsiteX7" fmla="*/ 2739452 w 5953893"/>
                <a:gd name="connsiteY7" fmla="*/ 0 h 6434152"/>
                <a:gd name="connsiteX8" fmla="*/ 5208520 w 5953893"/>
                <a:gd name="connsiteY8" fmla="*/ 3766654 h 6434152"/>
                <a:gd name="connsiteX9" fmla="*/ 5094782 w 5953893"/>
                <a:gd name="connsiteY9" fmla="*/ 4022985 h 6434152"/>
                <a:gd name="connsiteX10" fmla="*/ 4888855 w 5953893"/>
                <a:gd name="connsiteY10" fmla="*/ 4150777 h 6434152"/>
                <a:gd name="connsiteX11" fmla="*/ 4135411 w 5953893"/>
                <a:gd name="connsiteY11" fmla="*/ 4694170 h 6434152"/>
                <a:gd name="connsiteX12" fmla="*/ 3821555 w 5953893"/>
                <a:gd name="connsiteY12" fmla="*/ 5029762 h 6434152"/>
                <a:gd name="connsiteX13" fmla="*/ 2739265 w 5953893"/>
                <a:gd name="connsiteY13" fmla="*/ 5758097 h 6434152"/>
                <a:gd name="connsiteX14" fmla="*/ 1695575 w 5953893"/>
                <a:gd name="connsiteY14" fmla="*/ 5523876 h 6434152"/>
                <a:gd name="connsiteX15" fmla="*/ 866619 w 5953893"/>
                <a:gd name="connsiteY15" fmla="*/ 4887356 h 6434152"/>
                <a:gd name="connsiteX16" fmla="*/ 417851 w 5953893"/>
                <a:gd name="connsiteY16" fmla="*/ 4125481 h 6434152"/>
                <a:gd name="connsiteX17" fmla="*/ 254645 w 5953893"/>
                <a:gd name="connsiteY17" fmla="*/ 3217264 h 6434152"/>
                <a:gd name="connsiteX18" fmla="*/ 451204 w 5953893"/>
                <a:gd name="connsiteY18" fmla="*/ 2224540 h 6434152"/>
                <a:gd name="connsiteX19" fmla="*/ 986540 w 5953893"/>
                <a:gd name="connsiteY19" fmla="*/ 1416383 h 6434152"/>
                <a:gd name="connsiteX20" fmla="*/ 2739452 w 5953893"/>
                <a:gd name="connsiteY20" fmla="*/ 676244 h 6434152"/>
                <a:gd name="connsiteX21" fmla="*/ 3794947 w 5953893"/>
                <a:gd name="connsiteY21" fmla="*/ 979795 h 6434152"/>
                <a:gd name="connsiteX22" fmla="*/ 4744762 w 5953893"/>
                <a:gd name="connsiteY22" fmla="*/ 1810250 h 6434152"/>
                <a:gd name="connsiteX23" fmla="*/ 5215827 w 5953893"/>
                <a:gd name="connsiteY23" fmla="*/ 2768871 h 6434152"/>
                <a:gd name="connsiteX24" fmla="*/ 5208520 w 5953893"/>
                <a:gd name="connsiteY24" fmla="*/ 3766654 h 6434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953893" h="6434152">
                  <a:moveTo>
                    <a:pt x="2739452" y="0"/>
                  </a:moveTo>
                  <a:cubicBezTo>
                    <a:pt x="1568346" y="0"/>
                    <a:pt x="546204" y="647950"/>
                    <a:pt x="0" y="1610693"/>
                  </a:cubicBezTo>
                  <a:lnTo>
                    <a:pt x="0" y="4823273"/>
                  </a:lnTo>
                  <a:cubicBezTo>
                    <a:pt x="101746" y="5002593"/>
                    <a:pt x="219793" y="5171045"/>
                    <a:pt x="352456" y="5326193"/>
                  </a:cubicBezTo>
                  <a:cubicBezTo>
                    <a:pt x="932013" y="6005060"/>
                    <a:pt x="1786453" y="6434153"/>
                    <a:pt x="2739452" y="6434153"/>
                  </a:cubicBezTo>
                  <a:cubicBezTo>
                    <a:pt x="3612442" y="6434153"/>
                    <a:pt x="4046220" y="5750227"/>
                    <a:pt x="4618282" y="5167859"/>
                  </a:cubicBezTo>
                  <a:cubicBezTo>
                    <a:pt x="5190344" y="4585679"/>
                    <a:pt x="5621311" y="4803036"/>
                    <a:pt x="5860029" y="3948409"/>
                  </a:cubicBezTo>
                  <a:cubicBezTo>
                    <a:pt x="6403423" y="2003810"/>
                    <a:pt x="4485244" y="0"/>
                    <a:pt x="2739452" y="0"/>
                  </a:cubicBezTo>
                  <a:close/>
                  <a:moveTo>
                    <a:pt x="5208520" y="3766654"/>
                  </a:moveTo>
                  <a:cubicBezTo>
                    <a:pt x="5173667" y="3891634"/>
                    <a:pt x="5133194" y="3982699"/>
                    <a:pt x="5094782" y="4022985"/>
                  </a:cubicBezTo>
                  <a:cubicBezTo>
                    <a:pt x="5060492" y="4058962"/>
                    <a:pt x="4984792" y="4099435"/>
                    <a:pt x="4888855" y="4150777"/>
                  </a:cubicBezTo>
                  <a:cubicBezTo>
                    <a:pt x="4693420" y="4255333"/>
                    <a:pt x="4426033" y="4398489"/>
                    <a:pt x="4135411" y="4694170"/>
                  </a:cubicBezTo>
                  <a:cubicBezTo>
                    <a:pt x="4024297" y="4807158"/>
                    <a:pt x="3921239" y="4920334"/>
                    <a:pt x="3821555" y="5029762"/>
                  </a:cubicBezTo>
                  <a:cubicBezTo>
                    <a:pt x="3385341" y="5508324"/>
                    <a:pt x="3138940" y="5758097"/>
                    <a:pt x="2739265" y="5758097"/>
                  </a:cubicBezTo>
                  <a:cubicBezTo>
                    <a:pt x="2374442" y="5758097"/>
                    <a:pt x="2023297" y="5679211"/>
                    <a:pt x="1695575" y="5523876"/>
                  </a:cubicBezTo>
                  <a:cubicBezTo>
                    <a:pt x="1381906" y="5375098"/>
                    <a:pt x="1095219" y="5154930"/>
                    <a:pt x="866619" y="4887356"/>
                  </a:cubicBezTo>
                  <a:cubicBezTo>
                    <a:pt x="673246" y="4661005"/>
                    <a:pt x="522220" y="4404673"/>
                    <a:pt x="417851" y="4125481"/>
                  </a:cubicBezTo>
                  <a:cubicBezTo>
                    <a:pt x="309547" y="3836171"/>
                    <a:pt x="254645" y="3530558"/>
                    <a:pt x="254645" y="3217264"/>
                  </a:cubicBezTo>
                  <a:cubicBezTo>
                    <a:pt x="254645" y="2872490"/>
                    <a:pt x="320790" y="2538585"/>
                    <a:pt x="451204" y="2224540"/>
                  </a:cubicBezTo>
                  <a:cubicBezTo>
                    <a:pt x="577121" y="1921739"/>
                    <a:pt x="757191" y="1649855"/>
                    <a:pt x="986540" y="1416383"/>
                  </a:cubicBezTo>
                  <a:cubicBezTo>
                    <a:pt x="1455357" y="939134"/>
                    <a:pt x="2078011" y="676244"/>
                    <a:pt x="2739452" y="676244"/>
                  </a:cubicBezTo>
                  <a:cubicBezTo>
                    <a:pt x="3075232" y="676244"/>
                    <a:pt x="3440243" y="781175"/>
                    <a:pt x="3794947" y="979795"/>
                  </a:cubicBezTo>
                  <a:cubicBezTo>
                    <a:pt x="4158459" y="1183286"/>
                    <a:pt x="4486931" y="1470348"/>
                    <a:pt x="4744762" y="1810250"/>
                  </a:cubicBezTo>
                  <a:cubicBezTo>
                    <a:pt x="4971862" y="2109491"/>
                    <a:pt x="5134693" y="2440961"/>
                    <a:pt x="5215827" y="2768871"/>
                  </a:cubicBezTo>
                  <a:cubicBezTo>
                    <a:pt x="5300334" y="3110834"/>
                    <a:pt x="5297898" y="3446614"/>
                    <a:pt x="5208520" y="376665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18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 useBgFill="1">
          <p:nvSpPr>
            <p:cNvPr id="21" name="Freeform: Shape 20">
              <a:extLst>
                <a:ext uri="{FF2B5EF4-FFF2-40B4-BE49-F238E27FC236}">
                  <a16:creationId xmlns:a16="http://schemas.microsoft.com/office/drawing/2014/main" id="{F22C906F-48B7-4ABF-B36E-0C0A056A57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9149" y="3725"/>
              <a:ext cx="5855313" cy="6880645"/>
            </a:xfrm>
            <a:custGeom>
              <a:avLst/>
              <a:gdLst>
                <a:gd name="connsiteX0" fmla="*/ 5855313 w 5855313"/>
                <a:gd name="connsiteY0" fmla="*/ 4717843 h 6880645"/>
                <a:gd name="connsiteX1" fmla="*/ 5855313 w 5855313"/>
                <a:gd name="connsiteY1" fmla="*/ 6880645 h 6880645"/>
                <a:gd name="connsiteX2" fmla="*/ 0 w 5855313"/>
                <a:gd name="connsiteY2" fmla="*/ 6880645 h 6880645"/>
                <a:gd name="connsiteX3" fmla="*/ 0 w 5855313"/>
                <a:gd name="connsiteY3" fmla="*/ 5268859 h 6880645"/>
                <a:gd name="connsiteX4" fmla="*/ 36130 w 5855313"/>
                <a:gd name="connsiteY4" fmla="*/ 5327430 h 6880645"/>
                <a:gd name="connsiteX5" fmla="*/ 2782721 w 5855313"/>
                <a:gd name="connsiteY5" fmla="*/ 6765687 h 6880645"/>
                <a:gd name="connsiteX6" fmla="*/ 5834702 w 5855313"/>
                <a:gd name="connsiteY6" fmla="*/ 4773305 h 6880645"/>
                <a:gd name="connsiteX7" fmla="*/ 9148 w 5855313"/>
                <a:gd name="connsiteY7" fmla="*/ 0 h 6880645"/>
                <a:gd name="connsiteX8" fmla="*/ 5855312 w 5855313"/>
                <a:gd name="connsiteY8" fmla="*/ 0 h 6880645"/>
                <a:gd name="connsiteX9" fmla="*/ 5855312 w 5855313"/>
                <a:gd name="connsiteY9" fmla="*/ 96759 h 6880645"/>
                <a:gd name="connsiteX10" fmla="*/ 5855313 w 5855313"/>
                <a:gd name="connsiteY10" fmla="*/ 96759 h 6880645"/>
                <a:gd name="connsiteX11" fmla="*/ 5855313 w 5855313"/>
                <a:gd name="connsiteY11" fmla="*/ 2289203 h 6880645"/>
                <a:gd name="connsiteX12" fmla="*/ 5834702 w 5855313"/>
                <a:gd name="connsiteY12" fmla="*/ 2233742 h 6880645"/>
                <a:gd name="connsiteX13" fmla="*/ 2782721 w 5855313"/>
                <a:gd name="connsiteY13" fmla="*/ 241359 h 6880645"/>
                <a:gd name="connsiteX14" fmla="*/ 36130 w 5855313"/>
                <a:gd name="connsiteY14" fmla="*/ 1679616 h 6880645"/>
                <a:gd name="connsiteX15" fmla="*/ 0 w 5855313"/>
                <a:gd name="connsiteY15" fmla="*/ 1738187 h 6880645"/>
                <a:gd name="connsiteX16" fmla="*/ 0 w 5855313"/>
                <a:gd name="connsiteY16" fmla="*/ 96759 h 6880645"/>
                <a:gd name="connsiteX17" fmla="*/ 9148 w 5855313"/>
                <a:gd name="connsiteY17" fmla="*/ 96759 h 688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855313" h="6880645">
                  <a:moveTo>
                    <a:pt x="5855313" y="4717843"/>
                  </a:moveTo>
                  <a:lnTo>
                    <a:pt x="5855313" y="6880645"/>
                  </a:lnTo>
                  <a:lnTo>
                    <a:pt x="0" y="6880645"/>
                  </a:lnTo>
                  <a:lnTo>
                    <a:pt x="0" y="5268859"/>
                  </a:lnTo>
                  <a:lnTo>
                    <a:pt x="36130" y="5327430"/>
                  </a:lnTo>
                  <a:cubicBezTo>
                    <a:pt x="631370" y="6195172"/>
                    <a:pt x="1639396" y="6765687"/>
                    <a:pt x="2782721" y="6765687"/>
                  </a:cubicBezTo>
                  <a:cubicBezTo>
                    <a:pt x="4154711" y="6765687"/>
                    <a:pt x="5331871" y="5944145"/>
                    <a:pt x="5834702" y="4773305"/>
                  </a:cubicBezTo>
                  <a:close/>
                  <a:moveTo>
                    <a:pt x="9148" y="0"/>
                  </a:moveTo>
                  <a:lnTo>
                    <a:pt x="5855312" y="0"/>
                  </a:lnTo>
                  <a:lnTo>
                    <a:pt x="5855312" y="96759"/>
                  </a:lnTo>
                  <a:lnTo>
                    <a:pt x="5855313" y="96759"/>
                  </a:lnTo>
                  <a:lnTo>
                    <a:pt x="5855313" y="2289203"/>
                  </a:lnTo>
                  <a:lnTo>
                    <a:pt x="5834702" y="2233742"/>
                  </a:lnTo>
                  <a:cubicBezTo>
                    <a:pt x="5331871" y="1062902"/>
                    <a:pt x="4154711" y="241359"/>
                    <a:pt x="2782721" y="241359"/>
                  </a:cubicBezTo>
                  <a:cubicBezTo>
                    <a:pt x="1639396" y="241359"/>
                    <a:pt x="631370" y="811875"/>
                    <a:pt x="36130" y="1679616"/>
                  </a:cubicBezTo>
                  <a:lnTo>
                    <a:pt x="0" y="1738187"/>
                  </a:lnTo>
                  <a:lnTo>
                    <a:pt x="0" y="96759"/>
                  </a:lnTo>
                  <a:lnTo>
                    <a:pt x="9148" y="96759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22" name="Freeform: Shape 21">
              <a:extLst>
                <a:ext uri="{FF2B5EF4-FFF2-40B4-BE49-F238E27FC236}">
                  <a16:creationId xmlns:a16="http://schemas.microsoft.com/office/drawing/2014/main" id="{B4ABE2AA-A788-450F-94A8-AED4B698F3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9149" y="26370"/>
              <a:ext cx="6254832" cy="6864558"/>
            </a:xfrm>
            <a:custGeom>
              <a:avLst/>
              <a:gdLst>
                <a:gd name="connsiteX0" fmla="*/ 2766060 w 6254832"/>
                <a:gd name="connsiteY0" fmla="*/ 0 h 6864558"/>
                <a:gd name="connsiteX1" fmla="*/ 0 w 6254832"/>
                <a:gd name="connsiteY1" fmla="*/ 1340683 h 6864558"/>
                <a:gd name="connsiteX2" fmla="*/ 0 w 6254832"/>
                <a:gd name="connsiteY2" fmla="*/ 2201306 h 6864558"/>
                <a:gd name="connsiteX3" fmla="*/ 1312 w 6254832"/>
                <a:gd name="connsiteY3" fmla="*/ 2197746 h 6864558"/>
                <a:gd name="connsiteX4" fmla="*/ 612723 w 6254832"/>
                <a:gd name="connsiteY4" fmla="*/ 1201649 h 6864558"/>
                <a:gd name="connsiteX5" fmla="*/ 1571344 w 6254832"/>
                <a:gd name="connsiteY5" fmla="*/ 483245 h 6864558"/>
                <a:gd name="connsiteX6" fmla="*/ 1641235 w 6254832"/>
                <a:gd name="connsiteY6" fmla="*/ 452328 h 6864558"/>
                <a:gd name="connsiteX7" fmla="*/ 1711502 w 6254832"/>
                <a:gd name="connsiteY7" fmla="*/ 422348 h 6864558"/>
                <a:gd name="connsiteX8" fmla="*/ 1783080 w 6254832"/>
                <a:gd name="connsiteY8" fmla="*/ 395178 h 6864558"/>
                <a:gd name="connsiteX9" fmla="*/ 1855220 w 6254832"/>
                <a:gd name="connsiteY9" fmla="*/ 369133 h 6864558"/>
                <a:gd name="connsiteX10" fmla="*/ 1928297 w 6254832"/>
                <a:gd name="connsiteY10" fmla="*/ 345711 h 6864558"/>
                <a:gd name="connsiteX11" fmla="*/ 2001749 w 6254832"/>
                <a:gd name="connsiteY11" fmla="*/ 323600 h 6864558"/>
                <a:gd name="connsiteX12" fmla="*/ 2076138 w 6254832"/>
                <a:gd name="connsiteY12" fmla="*/ 304300 h 6864558"/>
                <a:gd name="connsiteX13" fmla="*/ 2113426 w 6254832"/>
                <a:gd name="connsiteY13" fmla="*/ 294744 h 6864558"/>
                <a:gd name="connsiteX14" fmla="*/ 2132163 w 6254832"/>
                <a:gd name="connsiteY14" fmla="*/ 290060 h 6864558"/>
                <a:gd name="connsiteX15" fmla="*/ 2151089 w 6254832"/>
                <a:gd name="connsiteY15" fmla="*/ 286312 h 6864558"/>
                <a:gd name="connsiteX16" fmla="*/ 2763249 w 6254832"/>
                <a:gd name="connsiteY16" fmla="*/ 218482 h 6864558"/>
                <a:gd name="connsiteX17" fmla="*/ 3372225 w 6254832"/>
                <a:gd name="connsiteY17" fmla="*/ 301302 h 6864558"/>
                <a:gd name="connsiteX18" fmla="*/ 3663596 w 6254832"/>
                <a:gd name="connsiteY18" fmla="*/ 398364 h 6864558"/>
                <a:gd name="connsiteX19" fmla="*/ 3941663 w 6254832"/>
                <a:gd name="connsiteY19" fmla="*/ 526717 h 6864558"/>
                <a:gd name="connsiteX20" fmla="*/ 4204366 w 6254832"/>
                <a:gd name="connsiteY20" fmla="*/ 681678 h 6864558"/>
                <a:gd name="connsiteX21" fmla="*/ 4450018 w 6254832"/>
                <a:gd name="connsiteY21" fmla="*/ 860061 h 6864558"/>
                <a:gd name="connsiteX22" fmla="*/ 4678992 w 6254832"/>
                <a:gd name="connsiteY22" fmla="*/ 1057181 h 6864558"/>
                <a:gd name="connsiteX23" fmla="*/ 4889791 w 6254832"/>
                <a:gd name="connsiteY23" fmla="*/ 1271166 h 6864558"/>
                <a:gd name="connsiteX24" fmla="*/ 5083164 w 6254832"/>
                <a:gd name="connsiteY24" fmla="*/ 1498642 h 6864558"/>
                <a:gd name="connsiteX25" fmla="*/ 5257987 w 6254832"/>
                <a:gd name="connsiteY25" fmla="*/ 1738484 h 6864558"/>
                <a:gd name="connsiteX26" fmla="*/ 5413510 w 6254832"/>
                <a:gd name="connsiteY26" fmla="*/ 1989195 h 6864558"/>
                <a:gd name="connsiteX27" fmla="*/ 5548609 w 6254832"/>
                <a:gd name="connsiteY27" fmla="*/ 2249462 h 6864558"/>
                <a:gd name="connsiteX28" fmla="*/ 5747791 w 6254832"/>
                <a:gd name="connsiteY28" fmla="*/ 2795666 h 6864558"/>
                <a:gd name="connsiteX29" fmla="*/ 5806814 w 6254832"/>
                <a:gd name="connsiteY29" fmla="*/ 3078980 h 6864558"/>
                <a:gd name="connsiteX30" fmla="*/ 5816933 w 6254832"/>
                <a:gd name="connsiteY30" fmla="*/ 3150558 h 6864558"/>
                <a:gd name="connsiteX31" fmla="*/ 5825178 w 6254832"/>
                <a:gd name="connsiteY31" fmla="*/ 3222323 h 6864558"/>
                <a:gd name="connsiteX32" fmla="*/ 5831923 w 6254832"/>
                <a:gd name="connsiteY32" fmla="*/ 3294276 h 6864558"/>
                <a:gd name="connsiteX33" fmla="*/ 5836233 w 6254832"/>
                <a:gd name="connsiteY33" fmla="*/ 3366416 h 6864558"/>
                <a:gd name="connsiteX34" fmla="*/ 5833047 w 6254832"/>
                <a:gd name="connsiteY34" fmla="*/ 3655726 h 6864558"/>
                <a:gd name="connsiteX35" fmla="*/ 5827426 w 6254832"/>
                <a:gd name="connsiteY35" fmla="*/ 3728054 h 6864558"/>
                <a:gd name="connsiteX36" fmla="*/ 5819556 w 6254832"/>
                <a:gd name="connsiteY36" fmla="*/ 3800194 h 6864558"/>
                <a:gd name="connsiteX37" fmla="*/ 5809063 w 6254832"/>
                <a:gd name="connsiteY37" fmla="*/ 3872147 h 6864558"/>
                <a:gd name="connsiteX38" fmla="*/ 5796696 w 6254832"/>
                <a:gd name="connsiteY38" fmla="*/ 3943912 h 6864558"/>
                <a:gd name="connsiteX39" fmla="*/ 5725305 w 6254832"/>
                <a:gd name="connsiteY39" fmla="*/ 4225165 h 6864558"/>
                <a:gd name="connsiteX40" fmla="*/ 5605384 w 6254832"/>
                <a:gd name="connsiteY40" fmla="*/ 4478312 h 6864558"/>
                <a:gd name="connsiteX41" fmla="*/ 5412573 w 6254832"/>
                <a:gd name="connsiteY41" fmla="*/ 4677306 h 6864558"/>
                <a:gd name="connsiteX42" fmla="*/ 5155867 w 6254832"/>
                <a:gd name="connsiteY42" fmla="*/ 4834703 h 6864558"/>
                <a:gd name="connsiteX43" fmla="*/ 4645452 w 6254832"/>
                <a:gd name="connsiteY43" fmla="*/ 5207396 h 6864558"/>
                <a:gd name="connsiteX44" fmla="*/ 4536211 w 6254832"/>
                <a:gd name="connsiteY44" fmla="*/ 5319072 h 6864558"/>
                <a:gd name="connsiteX45" fmla="*/ 4430343 w 6254832"/>
                <a:gd name="connsiteY45" fmla="*/ 5432061 h 6864558"/>
                <a:gd name="connsiteX46" fmla="*/ 4220668 w 6254832"/>
                <a:gd name="connsiteY46" fmla="*/ 5657663 h 6864558"/>
                <a:gd name="connsiteX47" fmla="*/ 4115174 w 6254832"/>
                <a:gd name="connsiteY47" fmla="*/ 5768777 h 6864558"/>
                <a:gd name="connsiteX48" fmla="*/ 4007245 w 6254832"/>
                <a:gd name="connsiteY48" fmla="*/ 5876707 h 6864558"/>
                <a:gd name="connsiteX49" fmla="*/ 3781081 w 6254832"/>
                <a:gd name="connsiteY49" fmla="*/ 6078887 h 6864558"/>
                <a:gd name="connsiteX50" fmla="*/ 3534493 w 6254832"/>
                <a:gd name="connsiteY50" fmla="*/ 6249775 h 6864558"/>
                <a:gd name="connsiteX51" fmla="*/ 3265232 w 6254832"/>
                <a:gd name="connsiteY51" fmla="*/ 6373068 h 6864558"/>
                <a:gd name="connsiteX52" fmla="*/ 3194779 w 6254832"/>
                <a:gd name="connsiteY52" fmla="*/ 6394804 h 6864558"/>
                <a:gd name="connsiteX53" fmla="*/ 3123575 w 6254832"/>
                <a:gd name="connsiteY53" fmla="*/ 6412792 h 6864558"/>
                <a:gd name="connsiteX54" fmla="*/ 3051435 w 6254832"/>
                <a:gd name="connsiteY54" fmla="*/ 6426471 h 6864558"/>
                <a:gd name="connsiteX55" fmla="*/ 2978733 w 6254832"/>
                <a:gd name="connsiteY55" fmla="*/ 6436214 h 6864558"/>
                <a:gd name="connsiteX56" fmla="*/ 2905656 w 6254832"/>
                <a:gd name="connsiteY56" fmla="*/ 6442211 h 6864558"/>
                <a:gd name="connsiteX57" fmla="*/ 2832204 w 6254832"/>
                <a:gd name="connsiteY57" fmla="*/ 6444459 h 6864558"/>
                <a:gd name="connsiteX58" fmla="*/ 2758565 w 6254832"/>
                <a:gd name="connsiteY58" fmla="*/ 6443335 h 6864558"/>
                <a:gd name="connsiteX59" fmla="*/ 2683239 w 6254832"/>
                <a:gd name="connsiteY59" fmla="*/ 6438463 h 6864558"/>
                <a:gd name="connsiteX60" fmla="*/ 2091503 w 6254832"/>
                <a:gd name="connsiteY60" fmla="*/ 6343275 h 6864558"/>
                <a:gd name="connsiteX61" fmla="*/ 1948347 w 6254832"/>
                <a:gd name="connsiteY61" fmla="*/ 6301490 h 6864558"/>
                <a:gd name="connsiteX62" fmla="*/ 1807626 w 6254832"/>
                <a:gd name="connsiteY62" fmla="*/ 6252585 h 6864558"/>
                <a:gd name="connsiteX63" fmla="*/ 1738297 w 6254832"/>
                <a:gd name="connsiteY63" fmla="*/ 6225790 h 6864558"/>
                <a:gd name="connsiteX64" fmla="*/ 1669529 w 6254832"/>
                <a:gd name="connsiteY64" fmla="*/ 6197684 h 6864558"/>
                <a:gd name="connsiteX65" fmla="*/ 1635239 w 6254832"/>
                <a:gd name="connsiteY65" fmla="*/ 6183630 h 6864558"/>
                <a:gd name="connsiteX66" fmla="*/ 1601699 w 6254832"/>
                <a:gd name="connsiteY66" fmla="*/ 6167891 h 6864558"/>
                <a:gd name="connsiteX67" fmla="*/ 1534618 w 6254832"/>
                <a:gd name="connsiteY67" fmla="*/ 6136411 h 6864558"/>
                <a:gd name="connsiteX68" fmla="*/ 592299 w 6254832"/>
                <a:gd name="connsiteY68" fmla="*/ 5443116 h 6864558"/>
                <a:gd name="connsiteX69" fmla="*/ 0 w 6254832"/>
                <a:gd name="connsiteY69" fmla="*/ 4496675 h 6864558"/>
                <a:gd name="connsiteX70" fmla="*/ 0 w 6254832"/>
                <a:gd name="connsiteY70" fmla="*/ 5523875 h 6864558"/>
                <a:gd name="connsiteX71" fmla="*/ 2766060 w 6254832"/>
                <a:gd name="connsiteY71" fmla="*/ 6864559 h 6864558"/>
                <a:gd name="connsiteX72" fmla="*/ 6254833 w 6254832"/>
                <a:gd name="connsiteY72" fmla="*/ 3432373 h 6864558"/>
                <a:gd name="connsiteX73" fmla="*/ 2766060 w 6254832"/>
                <a:gd name="connsiteY73" fmla="*/ 0 h 6864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6254832" h="6864558">
                  <a:moveTo>
                    <a:pt x="2766060" y="0"/>
                  </a:moveTo>
                  <a:cubicBezTo>
                    <a:pt x="1639549" y="0"/>
                    <a:pt x="637831" y="525405"/>
                    <a:pt x="0" y="1340683"/>
                  </a:cubicBezTo>
                  <a:lnTo>
                    <a:pt x="0" y="2201306"/>
                  </a:lnTo>
                  <a:cubicBezTo>
                    <a:pt x="375" y="2200181"/>
                    <a:pt x="937" y="2198870"/>
                    <a:pt x="1312" y="2197746"/>
                  </a:cubicBezTo>
                  <a:cubicBezTo>
                    <a:pt x="142969" y="1837045"/>
                    <a:pt x="347959" y="1497143"/>
                    <a:pt x="612723" y="1201649"/>
                  </a:cubicBezTo>
                  <a:cubicBezTo>
                    <a:pt x="876550" y="906155"/>
                    <a:pt x="1201836" y="655258"/>
                    <a:pt x="1571344" y="483245"/>
                  </a:cubicBezTo>
                  <a:lnTo>
                    <a:pt x="1641235" y="452328"/>
                  </a:lnTo>
                  <a:cubicBezTo>
                    <a:pt x="1664658" y="442210"/>
                    <a:pt x="1687518" y="430967"/>
                    <a:pt x="1711502" y="422348"/>
                  </a:cubicBezTo>
                  <a:lnTo>
                    <a:pt x="1783080" y="395178"/>
                  </a:lnTo>
                  <a:cubicBezTo>
                    <a:pt x="1807064" y="386372"/>
                    <a:pt x="1830674" y="376441"/>
                    <a:pt x="1855220" y="369133"/>
                  </a:cubicBezTo>
                  <a:lnTo>
                    <a:pt x="1928297" y="345711"/>
                  </a:lnTo>
                  <a:cubicBezTo>
                    <a:pt x="1952656" y="338028"/>
                    <a:pt x="1976828" y="329409"/>
                    <a:pt x="2001749" y="323600"/>
                  </a:cubicBezTo>
                  <a:lnTo>
                    <a:pt x="2076138" y="304300"/>
                  </a:lnTo>
                  <a:lnTo>
                    <a:pt x="2113426" y="294744"/>
                  </a:lnTo>
                  <a:lnTo>
                    <a:pt x="2132163" y="290060"/>
                  </a:lnTo>
                  <a:lnTo>
                    <a:pt x="2151089" y="286312"/>
                  </a:lnTo>
                  <a:cubicBezTo>
                    <a:pt x="2351395" y="241716"/>
                    <a:pt x="2557322" y="219044"/>
                    <a:pt x="2763249" y="218482"/>
                  </a:cubicBezTo>
                  <a:cubicBezTo>
                    <a:pt x="2968802" y="218294"/>
                    <a:pt x="3174167" y="247900"/>
                    <a:pt x="3372225" y="301302"/>
                  </a:cubicBezTo>
                  <a:cubicBezTo>
                    <a:pt x="3471347" y="327910"/>
                    <a:pt x="3568596" y="360513"/>
                    <a:pt x="3663596" y="398364"/>
                  </a:cubicBezTo>
                  <a:cubicBezTo>
                    <a:pt x="3758784" y="435652"/>
                    <a:pt x="3851348" y="479311"/>
                    <a:pt x="3941663" y="526717"/>
                  </a:cubicBezTo>
                  <a:cubicBezTo>
                    <a:pt x="4031979" y="573936"/>
                    <a:pt x="4119297" y="626402"/>
                    <a:pt x="4204366" y="681678"/>
                  </a:cubicBezTo>
                  <a:cubicBezTo>
                    <a:pt x="4289060" y="737516"/>
                    <a:pt x="4370944" y="797289"/>
                    <a:pt x="4450018" y="860061"/>
                  </a:cubicBezTo>
                  <a:cubicBezTo>
                    <a:pt x="4529091" y="922832"/>
                    <a:pt x="4605540" y="988601"/>
                    <a:pt x="4678992" y="1057181"/>
                  </a:cubicBezTo>
                  <a:cubicBezTo>
                    <a:pt x="4752444" y="1125574"/>
                    <a:pt x="4822335" y="1197527"/>
                    <a:pt x="4889791" y="1271166"/>
                  </a:cubicBezTo>
                  <a:cubicBezTo>
                    <a:pt x="4957247" y="1344805"/>
                    <a:pt x="5021705" y="1420693"/>
                    <a:pt x="5083164" y="1498642"/>
                  </a:cubicBezTo>
                  <a:cubicBezTo>
                    <a:pt x="5144062" y="1576965"/>
                    <a:pt x="5202899" y="1656601"/>
                    <a:pt x="5257987" y="1738484"/>
                  </a:cubicBezTo>
                  <a:cubicBezTo>
                    <a:pt x="5313076" y="1820368"/>
                    <a:pt x="5365354" y="1903751"/>
                    <a:pt x="5413510" y="1989195"/>
                  </a:cubicBezTo>
                  <a:cubicBezTo>
                    <a:pt x="5462041" y="2074451"/>
                    <a:pt x="5507011" y="2161207"/>
                    <a:pt x="5548609" y="2249462"/>
                  </a:cubicBezTo>
                  <a:cubicBezTo>
                    <a:pt x="5631430" y="2426158"/>
                    <a:pt x="5698323" y="2608851"/>
                    <a:pt x="5747791" y="2795666"/>
                  </a:cubicBezTo>
                  <a:cubicBezTo>
                    <a:pt x="5771963" y="2889167"/>
                    <a:pt x="5791825" y="2983792"/>
                    <a:pt x="5806814" y="3078980"/>
                  </a:cubicBezTo>
                  <a:cubicBezTo>
                    <a:pt x="5810562" y="3102777"/>
                    <a:pt x="5814497" y="3126574"/>
                    <a:pt x="5816933" y="3150558"/>
                  </a:cubicBezTo>
                  <a:cubicBezTo>
                    <a:pt x="5819556" y="3174542"/>
                    <a:pt x="5823304" y="3198339"/>
                    <a:pt x="5825178" y="3222323"/>
                  </a:cubicBezTo>
                  <a:cubicBezTo>
                    <a:pt x="5827426" y="3246308"/>
                    <a:pt x="5830050" y="3270292"/>
                    <a:pt x="5831923" y="3294276"/>
                  </a:cubicBezTo>
                  <a:lnTo>
                    <a:pt x="5836233" y="3366416"/>
                  </a:lnTo>
                  <a:cubicBezTo>
                    <a:pt x="5839981" y="3462728"/>
                    <a:pt x="5839981" y="3559227"/>
                    <a:pt x="5833047" y="3655726"/>
                  </a:cubicBezTo>
                  <a:cubicBezTo>
                    <a:pt x="5830986" y="3679711"/>
                    <a:pt x="5830237" y="3704069"/>
                    <a:pt x="5827426" y="3728054"/>
                  </a:cubicBezTo>
                  <a:lnTo>
                    <a:pt x="5819556" y="3800194"/>
                  </a:lnTo>
                  <a:lnTo>
                    <a:pt x="5809063" y="3872147"/>
                  </a:lnTo>
                  <a:cubicBezTo>
                    <a:pt x="5805690" y="3896131"/>
                    <a:pt x="5800818" y="3919928"/>
                    <a:pt x="5796696" y="3943912"/>
                  </a:cubicBezTo>
                  <a:cubicBezTo>
                    <a:pt x="5778708" y="4039287"/>
                    <a:pt x="5755848" y="4134662"/>
                    <a:pt x="5725305" y="4225165"/>
                  </a:cubicBezTo>
                  <a:cubicBezTo>
                    <a:pt x="5694763" y="4315669"/>
                    <a:pt x="5656726" y="4402237"/>
                    <a:pt x="5605384" y="4478312"/>
                  </a:cubicBezTo>
                  <a:cubicBezTo>
                    <a:pt x="5554980" y="4555324"/>
                    <a:pt x="5489960" y="4620718"/>
                    <a:pt x="5412573" y="4677306"/>
                  </a:cubicBezTo>
                  <a:cubicBezTo>
                    <a:pt x="5335374" y="4734269"/>
                    <a:pt x="5245995" y="4782987"/>
                    <a:pt x="5155867" y="4834703"/>
                  </a:cubicBezTo>
                  <a:cubicBezTo>
                    <a:pt x="4973924" y="4936261"/>
                    <a:pt x="4794791" y="5058806"/>
                    <a:pt x="4645452" y="5207396"/>
                  </a:cubicBezTo>
                  <a:cubicBezTo>
                    <a:pt x="4607414" y="5244497"/>
                    <a:pt x="4571813" y="5281597"/>
                    <a:pt x="4536211" y="5319072"/>
                  </a:cubicBezTo>
                  <a:lnTo>
                    <a:pt x="4430343" y="5432061"/>
                  </a:lnTo>
                  <a:cubicBezTo>
                    <a:pt x="4360264" y="5507574"/>
                    <a:pt x="4290934" y="5583087"/>
                    <a:pt x="4220668" y="5657663"/>
                  </a:cubicBezTo>
                  <a:cubicBezTo>
                    <a:pt x="4185628" y="5694951"/>
                    <a:pt x="4150589" y="5732052"/>
                    <a:pt x="4115174" y="5768777"/>
                  </a:cubicBezTo>
                  <a:cubicBezTo>
                    <a:pt x="4079573" y="5805316"/>
                    <a:pt x="4043597" y="5841292"/>
                    <a:pt x="4007245" y="5876707"/>
                  </a:cubicBezTo>
                  <a:cubicBezTo>
                    <a:pt x="3934543" y="5947723"/>
                    <a:pt x="3859405" y="6015740"/>
                    <a:pt x="3781081" y="6078887"/>
                  </a:cubicBezTo>
                  <a:cubicBezTo>
                    <a:pt x="3702945" y="6142220"/>
                    <a:pt x="3620312" y="6199557"/>
                    <a:pt x="3534493" y="6249775"/>
                  </a:cubicBezTo>
                  <a:cubicBezTo>
                    <a:pt x="3448300" y="6299429"/>
                    <a:pt x="3358359" y="6341589"/>
                    <a:pt x="3265232" y="6373068"/>
                  </a:cubicBezTo>
                  <a:cubicBezTo>
                    <a:pt x="3241998" y="6381313"/>
                    <a:pt x="3218201" y="6387497"/>
                    <a:pt x="3194779" y="6394804"/>
                  </a:cubicBezTo>
                  <a:cubicBezTo>
                    <a:pt x="3171169" y="6401175"/>
                    <a:pt x="3147185" y="6406797"/>
                    <a:pt x="3123575" y="6412792"/>
                  </a:cubicBezTo>
                  <a:cubicBezTo>
                    <a:pt x="3099404" y="6417477"/>
                    <a:pt x="3075420" y="6422161"/>
                    <a:pt x="3051435" y="6426471"/>
                  </a:cubicBezTo>
                  <a:cubicBezTo>
                    <a:pt x="3027076" y="6429657"/>
                    <a:pt x="3002904" y="6433591"/>
                    <a:pt x="2978733" y="6436214"/>
                  </a:cubicBezTo>
                  <a:cubicBezTo>
                    <a:pt x="2954374" y="6438088"/>
                    <a:pt x="2930015" y="6440899"/>
                    <a:pt x="2905656" y="6442211"/>
                  </a:cubicBezTo>
                  <a:cubicBezTo>
                    <a:pt x="2881109" y="6442960"/>
                    <a:pt x="2856751" y="6444272"/>
                    <a:pt x="2832204" y="6444459"/>
                  </a:cubicBezTo>
                  <a:cubicBezTo>
                    <a:pt x="2807658" y="6444084"/>
                    <a:pt x="2783298" y="6444084"/>
                    <a:pt x="2758565" y="6443335"/>
                  </a:cubicBezTo>
                  <a:lnTo>
                    <a:pt x="2683239" y="6438463"/>
                  </a:lnTo>
                  <a:cubicBezTo>
                    <a:pt x="2482559" y="6425909"/>
                    <a:pt x="2284126" y="6393492"/>
                    <a:pt x="2091503" y="6343275"/>
                  </a:cubicBezTo>
                  <a:lnTo>
                    <a:pt x="1948347" y="6301490"/>
                  </a:lnTo>
                  <a:cubicBezTo>
                    <a:pt x="1901127" y="6286126"/>
                    <a:pt x="1854658" y="6268699"/>
                    <a:pt x="1807626" y="6252585"/>
                  </a:cubicBezTo>
                  <a:cubicBezTo>
                    <a:pt x="1784017" y="6245090"/>
                    <a:pt x="1761344" y="6234972"/>
                    <a:pt x="1738297" y="6225790"/>
                  </a:cubicBezTo>
                  <a:lnTo>
                    <a:pt x="1669529" y="6197684"/>
                  </a:lnTo>
                  <a:lnTo>
                    <a:pt x="1635239" y="6183630"/>
                  </a:lnTo>
                  <a:lnTo>
                    <a:pt x="1601699" y="6167891"/>
                  </a:lnTo>
                  <a:lnTo>
                    <a:pt x="1534618" y="6136411"/>
                  </a:lnTo>
                  <a:cubicBezTo>
                    <a:pt x="1179164" y="5964961"/>
                    <a:pt x="857250" y="5729616"/>
                    <a:pt x="592299" y="5443116"/>
                  </a:cubicBezTo>
                  <a:cubicBezTo>
                    <a:pt x="336904" y="5166173"/>
                    <a:pt x="137160" y="4842573"/>
                    <a:pt x="0" y="4496675"/>
                  </a:cubicBezTo>
                  <a:lnTo>
                    <a:pt x="0" y="5523875"/>
                  </a:lnTo>
                  <a:cubicBezTo>
                    <a:pt x="637831" y="6338966"/>
                    <a:pt x="1639549" y="6864559"/>
                    <a:pt x="2766060" y="6864559"/>
                  </a:cubicBezTo>
                  <a:cubicBezTo>
                    <a:pt x="4692858" y="6864559"/>
                    <a:pt x="6254833" y="5327879"/>
                    <a:pt x="6254833" y="3432373"/>
                  </a:cubicBezTo>
                  <a:cubicBezTo>
                    <a:pt x="6254833" y="1536679"/>
                    <a:pt x="4692858" y="0"/>
                    <a:pt x="2766060" y="0"/>
                  </a:cubicBezTo>
                  <a:close/>
                </a:path>
              </a:pathLst>
            </a:custGeom>
            <a:ln w="18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" name="제목 1">
            <a:extLst>
              <a:ext uri="{FF2B5EF4-FFF2-40B4-BE49-F238E27FC236}">
                <a16:creationId xmlns:a16="http://schemas.microsoft.com/office/drawing/2014/main" id="{1B485786-C55F-2084-E19C-78E950F62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105" y="802955"/>
            <a:ext cx="4977976" cy="1454051"/>
          </a:xfrm>
        </p:spPr>
        <p:txBody>
          <a:bodyPr vert="horz" lIns="91440" tIns="45720" rIns="91440" bIns="45720" rtlCol="0" anchor="b">
            <a:normAutofit/>
          </a:bodyPr>
          <a:lstStyle/>
          <a:p>
            <a:pPr latinLnBrk="0"/>
            <a:r>
              <a:rPr lang="en-US" altLang="ko-KR" sz="3600">
                <a:solidFill>
                  <a:schemeClr val="tx2"/>
                </a:solidFill>
              </a:rPr>
              <a:t>Special Offer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388D21C-498D-95EA-8D4E-7D552A802B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0574" y="2415756"/>
            <a:ext cx="4977578" cy="363928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atinLnBrk="0"/>
            <a:r>
              <a:rPr lang="en-US" altLang="ko-KR" sz="1800" dirty="0">
                <a:solidFill>
                  <a:schemeClr val="tx2"/>
                </a:solidFill>
              </a:rPr>
              <a:t>Gift set available throughout holiday season</a:t>
            </a:r>
          </a:p>
          <a:p>
            <a:pPr lvl="1" latinLnBrk="0"/>
            <a:r>
              <a:rPr lang="en-US" altLang="ko-KR" sz="1800" dirty="0">
                <a:solidFill>
                  <a:schemeClr val="tx2"/>
                </a:solidFill>
              </a:rPr>
              <a:t>First 200 orders receive free bonus guide to pairing wines and cheeses</a:t>
            </a:r>
          </a:p>
          <a:p>
            <a:pPr latinLnBrk="0"/>
            <a:r>
              <a:rPr lang="en-US" altLang="ko-KR" sz="1800" dirty="0">
                <a:solidFill>
                  <a:schemeClr val="tx2"/>
                </a:solidFill>
              </a:rPr>
              <a:t>10% discount with code NEWYEAR2024</a:t>
            </a:r>
          </a:p>
          <a:p>
            <a:pPr lvl="1" latinLnBrk="0"/>
            <a:r>
              <a:rPr lang="en-US" altLang="ko-KR" sz="1800" dirty="0">
                <a:solidFill>
                  <a:schemeClr val="tx2"/>
                </a:solidFill>
              </a:rPr>
              <a:t>Offer valid until December 31st</a:t>
            </a:r>
          </a:p>
          <a:p>
            <a:pPr latinLnBrk="0"/>
            <a:r>
              <a:rPr lang="en-US" altLang="ko-KR" sz="1800" dirty="0">
                <a:solidFill>
                  <a:schemeClr val="tx2"/>
                </a:solidFill>
              </a:rPr>
              <a:t>Earn points for every purchase</a:t>
            </a:r>
          </a:p>
          <a:p>
            <a:pPr lvl="1" latinLnBrk="0"/>
            <a:r>
              <a:rPr lang="en-US" altLang="ko-KR" sz="1800" dirty="0">
                <a:solidFill>
                  <a:schemeClr val="tx2"/>
                </a:solidFill>
              </a:rPr>
              <a:t>Redeem points for exclusive deals on website</a:t>
            </a:r>
          </a:p>
          <a:p>
            <a:pPr latinLnBrk="0"/>
            <a:r>
              <a:rPr lang="en-US" altLang="ko-KR" sz="1800" dirty="0">
                <a:solidFill>
                  <a:schemeClr val="tx2"/>
                </a:solidFill>
              </a:rPr>
              <a:t>Receive coupon for 10% off next gourmet purchase</a:t>
            </a:r>
          </a:p>
        </p:txBody>
      </p:sp>
    </p:spTree>
    <p:extLst>
      <p:ext uri="{BB962C8B-B14F-4D97-AF65-F5344CB8AC3E}">
        <p14:creationId xmlns:p14="http://schemas.microsoft.com/office/powerpoint/2010/main" val="5659677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2609869-9E80-471B-A487-A53288E0E7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E2560A62-9CDA-D1B7-4F05-BA7992C17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0"/>
            <a:ext cx="5323715" cy="1642970"/>
          </a:xfrm>
        </p:spPr>
        <p:txBody>
          <a:bodyPr vert="horz" lIns="91440" tIns="45720" rIns="91440" bIns="45720" rtlCol="0" anchor="b">
            <a:normAutofit/>
          </a:bodyPr>
          <a:lstStyle/>
          <a:p>
            <a:pPr latinLnBrk="0"/>
            <a:r>
              <a:rPr lang="en-US" altLang="ko-KR" sz="4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Quality and Service</a:t>
            </a:r>
          </a:p>
        </p:txBody>
      </p:sp>
      <p:graphicFrame>
        <p:nvGraphicFramePr>
          <p:cNvPr id="20" name="내용 개체 틀 3">
            <a:extLst>
              <a:ext uri="{FF2B5EF4-FFF2-40B4-BE49-F238E27FC236}">
                <a16:creationId xmlns:a16="http://schemas.microsoft.com/office/drawing/2014/main" id="{9937F4D1-6443-BA6C-8729-BD9167846F3D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1144923" y="2405894"/>
          <a:ext cx="5315189" cy="35350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7004738A-9D34-43E8-97D2-CA0EED4F8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5"/>
            <a:ext cx="4092521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8B8D07F-F13E-443E-BA68-2D26672D7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"/>
            <a:ext cx="4092521" cy="6400369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813A4FA-24A5-41ED-A534-3807D1B2F3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2"/>
            <a:ext cx="4068667" cy="640038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3944F27-CA70-4E84-A51A-E6BF89558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10"/>
            <a:ext cx="3611467" cy="68579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내용 개체 틀 4" descr="gift basket isolated on white background">
            <a:extLst>
              <a:ext uri="{FF2B5EF4-FFF2-40B4-BE49-F238E27FC236}">
                <a16:creationId xmlns:a16="http://schemas.microsoft.com/office/drawing/2014/main" id="{D36DE8B2-CC52-1591-8CA9-1443FAAF0F5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8"/>
          <a:stretch>
            <a:fillRect/>
          </a:stretch>
        </p:blipFill>
        <p:spPr>
          <a:xfrm>
            <a:off x="7113490" y="893122"/>
            <a:ext cx="4057384" cy="507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806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18873D23-2DCF-4B31-A009-95721C06E8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13EF075-D4EF-4929-ADBC-91B27DA199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AA26DFA-AAB2-4973-9C17-16D587C7B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1863" y="508838"/>
            <a:ext cx="5217958" cy="6239661"/>
            <a:chOff x="-19221" y="251144"/>
            <a:chExt cx="5217958" cy="6239661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F407F11-7321-4BF6-8536-CCE8E34245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251144"/>
              <a:ext cx="5187198" cy="6239661"/>
            </a:xfrm>
            <a:custGeom>
              <a:avLst/>
              <a:gdLst>
                <a:gd name="connsiteX0" fmla="*/ 2011811 w 5187198"/>
                <a:gd name="connsiteY0" fmla="*/ 4 h 6239661"/>
                <a:gd name="connsiteX1" fmla="*/ 2617011 w 5187198"/>
                <a:gd name="connsiteY1" fmla="*/ 70590 h 6239661"/>
                <a:gd name="connsiteX2" fmla="*/ 2690321 w 5187198"/>
                <a:gd name="connsiteY2" fmla="*/ 88146 h 6239661"/>
                <a:gd name="connsiteX3" fmla="*/ 2726863 w 5187198"/>
                <a:gd name="connsiteY3" fmla="*/ 97127 h 6239661"/>
                <a:gd name="connsiteX4" fmla="*/ 2762951 w 5187198"/>
                <a:gd name="connsiteY4" fmla="*/ 107375 h 6239661"/>
                <a:gd name="connsiteX5" fmla="*/ 2834843 w 5187198"/>
                <a:gd name="connsiteY5" fmla="*/ 128493 h 6239661"/>
                <a:gd name="connsiteX6" fmla="*/ 2906574 w 5187198"/>
                <a:gd name="connsiteY6" fmla="*/ 151076 h 6239661"/>
                <a:gd name="connsiteX7" fmla="*/ 3049504 w 5187198"/>
                <a:gd name="connsiteY7" fmla="*/ 202124 h 6239661"/>
                <a:gd name="connsiteX8" fmla="*/ 3189518 w 5187198"/>
                <a:gd name="connsiteY8" fmla="*/ 260159 h 6239661"/>
                <a:gd name="connsiteX9" fmla="*/ 3326048 w 5187198"/>
                <a:gd name="connsiteY9" fmla="*/ 325143 h 6239661"/>
                <a:gd name="connsiteX10" fmla="*/ 3459166 w 5187198"/>
                <a:gd name="connsiteY10" fmla="*/ 395936 h 6239661"/>
                <a:gd name="connsiteX11" fmla="*/ 3588578 w 5187198"/>
                <a:gd name="connsiteY11" fmla="*/ 472343 h 6239661"/>
                <a:gd name="connsiteX12" fmla="*/ 3651864 w 5187198"/>
                <a:gd name="connsiteY12" fmla="*/ 512600 h 6239661"/>
                <a:gd name="connsiteX13" fmla="*/ 3714514 w 5187198"/>
                <a:gd name="connsiteY13" fmla="*/ 553499 h 6239661"/>
                <a:gd name="connsiteX14" fmla="*/ 4181221 w 5187198"/>
                <a:gd name="connsiteY14" fmla="*/ 922912 h 6239661"/>
                <a:gd name="connsiteX15" fmla="*/ 4582963 w 5187198"/>
                <a:gd name="connsiteY15" fmla="*/ 1358264 h 6239661"/>
                <a:gd name="connsiteX16" fmla="*/ 4670721 w 5187198"/>
                <a:gd name="connsiteY16" fmla="*/ 1477644 h 6239661"/>
                <a:gd name="connsiteX17" fmla="*/ 4752378 w 5187198"/>
                <a:gd name="connsiteY17" fmla="*/ 1601187 h 6239661"/>
                <a:gd name="connsiteX18" fmla="*/ 4772168 w 5187198"/>
                <a:gd name="connsiteY18" fmla="*/ 1632456 h 6239661"/>
                <a:gd name="connsiteX19" fmla="*/ 4782117 w 5187198"/>
                <a:gd name="connsiteY19" fmla="*/ 1648104 h 6239661"/>
                <a:gd name="connsiteX20" fmla="*/ 4791381 w 5187198"/>
                <a:gd name="connsiteY20" fmla="*/ 1664150 h 6239661"/>
                <a:gd name="connsiteX21" fmla="*/ 4828190 w 5187198"/>
                <a:gd name="connsiteY21" fmla="*/ 1728379 h 6239661"/>
                <a:gd name="connsiteX22" fmla="*/ 4864832 w 5187198"/>
                <a:gd name="connsiteY22" fmla="*/ 1792796 h 6239661"/>
                <a:gd name="connsiteX23" fmla="*/ 4899201 w 5187198"/>
                <a:gd name="connsiteY23" fmla="*/ 1858342 h 6239661"/>
                <a:gd name="connsiteX24" fmla="*/ 4933266 w 5187198"/>
                <a:gd name="connsiteY24" fmla="*/ 1924155 h 6239661"/>
                <a:gd name="connsiteX25" fmla="*/ 4964403 w 5187198"/>
                <a:gd name="connsiteY25" fmla="*/ 1991384 h 6239661"/>
                <a:gd name="connsiteX26" fmla="*/ 4995019 w 5187198"/>
                <a:gd name="connsiteY26" fmla="*/ 2058823 h 6239661"/>
                <a:gd name="connsiteX27" fmla="*/ 5021999 w 5187198"/>
                <a:gd name="connsiteY27" fmla="*/ 2127723 h 6239661"/>
                <a:gd name="connsiteX28" fmla="*/ 5048321 w 5187198"/>
                <a:gd name="connsiteY28" fmla="*/ 2196908 h 6239661"/>
                <a:gd name="connsiteX29" fmla="*/ 5070546 w 5187198"/>
                <a:gd name="connsiteY29" fmla="*/ 2267547 h 6239661"/>
                <a:gd name="connsiteX30" fmla="*/ 5092171 w 5187198"/>
                <a:gd name="connsiteY30" fmla="*/ 2338256 h 6239661"/>
                <a:gd name="connsiteX31" fmla="*/ 5110305 w 5187198"/>
                <a:gd name="connsiteY31" fmla="*/ 2409886 h 6239661"/>
                <a:gd name="connsiteX32" fmla="*/ 5186393 w 5187198"/>
                <a:gd name="connsiteY32" fmla="*/ 2992022 h 6239661"/>
                <a:gd name="connsiteX33" fmla="*/ 5149045 w 5187198"/>
                <a:gd name="connsiteY33" fmla="*/ 3571816 h 6239661"/>
                <a:gd name="connsiteX34" fmla="*/ 5126572 w 5187198"/>
                <a:gd name="connsiteY34" fmla="*/ 3714520 h 6239661"/>
                <a:gd name="connsiteX35" fmla="*/ 5099067 w 5187198"/>
                <a:gd name="connsiteY35" fmla="*/ 3856108 h 6239661"/>
                <a:gd name="connsiteX36" fmla="*/ 5095699 w 5187198"/>
                <a:gd name="connsiteY36" fmla="*/ 3873868 h 6239661"/>
                <a:gd name="connsiteX37" fmla="*/ 5091573 w 5187198"/>
                <a:gd name="connsiteY37" fmla="*/ 3891426 h 6239661"/>
                <a:gd name="connsiteX38" fmla="*/ 5083324 w 5187198"/>
                <a:gd name="connsiteY38" fmla="*/ 3926541 h 6239661"/>
                <a:gd name="connsiteX39" fmla="*/ 5067256 w 5187198"/>
                <a:gd name="connsiteY39" fmla="*/ 3996889 h 6239661"/>
                <a:gd name="connsiteX40" fmla="*/ 5059194 w 5187198"/>
                <a:gd name="connsiteY40" fmla="*/ 4032171 h 6239661"/>
                <a:gd name="connsiteX41" fmla="*/ 5049522 w 5187198"/>
                <a:gd name="connsiteY41" fmla="*/ 4067833 h 6239661"/>
                <a:gd name="connsiteX42" fmla="*/ 5040067 w 5187198"/>
                <a:gd name="connsiteY42" fmla="*/ 4103553 h 6239661"/>
                <a:gd name="connsiteX43" fmla="*/ 5028960 w 5187198"/>
                <a:gd name="connsiteY43" fmla="*/ 4138946 h 6239661"/>
                <a:gd name="connsiteX44" fmla="*/ 4917351 w 5187198"/>
                <a:gd name="connsiteY44" fmla="*/ 4417041 h 6239661"/>
                <a:gd name="connsiteX45" fmla="*/ 4756163 w 5187198"/>
                <a:gd name="connsiteY45" fmla="*/ 4676402 h 6239661"/>
                <a:gd name="connsiteX46" fmla="*/ 4322493 w 5187198"/>
                <a:gd name="connsiteY46" fmla="*/ 5105604 h 6239661"/>
                <a:gd name="connsiteX47" fmla="*/ 3840510 w 5187198"/>
                <a:gd name="connsiteY47" fmla="*/ 5429590 h 6239661"/>
                <a:gd name="connsiteX48" fmla="*/ 3606447 w 5187198"/>
                <a:gd name="connsiteY48" fmla="*/ 5572862 h 6239661"/>
                <a:gd name="connsiteX49" fmla="*/ 3488814 w 5187198"/>
                <a:gd name="connsiteY49" fmla="*/ 5647178 h 6239661"/>
                <a:gd name="connsiteX50" fmla="*/ 3365864 w 5187198"/>
                <a:gd name="connsiteY50" fmla="*/ 5722735 h 6239661"/>
                <a:gd name="connsiteX51" fmla="*/ 2839486 w 5187198"/>
                <a:gd name="connsiteY51" fmla="*/ 5999120 h 6239661"/>
                <a:gd name="connsiteX52" fmla="*/ 2242423 w 5187198"/>
                <a:gd name="connsiteY52" fmla="*/ 6192346 h 6239661"/>
                <a:gd name="connsiteX53" fmla="*/ 1589380 w 5187198"/>
                <a:gd name="connsiteY53" fmla="*/ 6230657 h 6239661"/>
                <a:gd name="connsiteX54" fmla="*/ 1548244 w 5187198"/>
                <a:gd name="connsiteY54" fmla="*/ 6226706 h 6239661"/>
                <a:gd name="connsiteX55" fmla="*/ 1507348 w 5187198"/>
                <a:gd name="connsiteY55" fmla="*/ 6221428 h 6239661"/>
                <a:gd name="connsiteX56" fmla="*/ 1466401 w 5187198"/>
                <a:gd name="connsiteY56" fmla="*/ 6215904 h 6239661"/>
                <a:gd name="connsiteX57" fmla="*/ 1425773 w 5187198"/>
                <a:gd name="connsiteY57" fmla="*/ 6209191 h 6239661"/>
                <a:gd name="connsiteX58" fmla="*/ 1344960 w 5187198"/>
                <a:gd name="connsiteY58" fmla="*/ 6193681 h 6239661"/>
                <a:gd name="connsiteX59" fmla="*/ 1265007 w 5187198"/>
                <a:gd name="connsiteY59" fmla="*/ 6175388 h 6239661"/>
                <a:gd name="connsiteX60" fmla="*/ 1225415 w 5187198"/>
                <a:gd name="connsiteY60" fmla="*/ 6165243 h 6239661"/>
                <a:gd name="connsiteX61" fmla="*/ 1186567 w 5187198"/>
                <a:gd name="connsiteY61" fmla="*/ 6154486 h 6239661"/>
                <a:gd name="connsiteX62" fmla="*/ 1111158 w 5187198"/>
                <a:gd name="connsiteY62" fmla="*/ 6130918 h 6239661"/>
                <a:gd name="connsiteX63" fmla="*/ 1035915 w 5187198"/>
                <a:gd name="connsiteY63" fmla="*/ 6107163 h 6239661"/>
                <a:gd name="connsiteX64" fmla="*/ 961579 w 5187198"/>
                <a:gd name="connsiteY64" fmla="*/ 6079594 h 6239661"/>
                <a:gd name="connsiteX65" fmla="*/ 395297 w 5187198"/>
                <a:gd name="connsiteY65" fmla="*/ 5792812 h 6239661"/>
                <a:gd name="connsiteX66" fmla="*/ 265239 w 5187198"/>
                <a:gd name="connsiteY66" fmla="*/ 5701511 h 6239661"/>
                <a:gd name="connsiteX67" fmla="*/ 233756 w 5187198"/>
                <a:gd name="connsiteY67" fmla="*/ 5677542 h 6239661"/>
                <a:gd name="connsiteX68" fmla="*/ 202800 w 5187198"/>
                <a:gd name="connsiteY68" fmla="*/ 5652902 h 6239661"/>
                <a:gd name="connsiteX69" fmla="*/ 140918 w 5187198"/>
                <a:gd name="connsiteY69" fmla="*/ 5603515 h 6239661"/>
                <a:gd name="connsiteX70" fmla="*/ 110625 w 5187198"/>
                <a:gd name="connsiteY70" fmla="*/ 5578127 h 6239661"/>
                <a:gd name="connsiteX71" fmla="*/ 95631 w 5187198"/>
                <a:gd name="connsiteY71" fmla="*/ 5565299 h 6239661"/>
                <a:gd name="connsiteX72" fmla="*/ 81966 w 5187198"/>
                <a:gd name="connsiteY72" fmla="*/ 5550973 h 6239661"/>
                <a:gd name="connsiteX73" fmla="*/ 27991 w 5187198"/>
                <a:gd name="connsiteY73" fmla="*/ 5493272 h 6239661"/>
                <a:gd name="connsiteX74" fmla="*/ 1454 w 5187198"/>
                <a:gd name="connsiteY74" fmla="*/ 5464252 h 6239661"/>
                <a:gd name="connsiteX75" fmla="*/ 0 w 5187198"/>
                <a:gd name="connsiteY75" fmla="*/ 5462518 h 6239661"/>
                <a:gd name="connsiteX76" fmla="*/ 0 w 5187198"/>
                <a:gd name="connsiteY76" fmla="*/ 4720187 h 6239661"/>
                <a:gd name="connsiteX77" fmla="*/ 109684 w 5187198"/>
                <a:gd name="connsiteY77" fmla="*/ 4836724 h 6239661"/>
                <a:gd name="connsiteX78" fmla="*/ 306959 w 5187198"/>
                <a:gd name="connsiteY78" fmla="*/ 5007200 h 6239661"/>
                <a:gd name="connsiteX79" fmla="*/ 358101 w 5187198"/>
                <a:gd name="connsiteY79" fmla="*/ 5046057 h 6239661"/>
                <a:gd name="connsiteX80" fmla="*/ 383328 w 5187198"/>
                <a:gd name="connsiteY80" fmla="*/ 5065684 h 6239661"/>
                <a:gd name="connsiteX81" fmla="*/ 409503 w 5187198"/>
                <a:gd name="connsiteY81" fmla="*/ 5083942 h 6239661"/>
                <a:gd name="connsiteX82" fmla="*/ 461889 w 5187198"/>
                <a:gd name="connsiteY82" fmla="*/ 5119888 h 6239661"/>
                <a:gd name="connsiteX83" fmla="*/ 474883 w 5187198"/>
                <a:gd name="connsiteY83" fmla="*/ 5128933 h 6239661"/>
                <a:gd name="connsiteX84" fmla="*/ 486410 w 5187198"/>
                <a:gd name="connsiteY84" fmla="*/ 5139557 h 6239661"/>
                <a:gd name="connsiteX85" fmla="*/ 510852 w 5187198"/>
                <a:gd name="connsiteY85" fmla="*/ 5159089 h 6239661"/>
                <a:gd name="connsiteX86" fmla="*/ 560653 w 5187198"/>
                <a:gd name="connsiteY86" fmla="*/ 5196893 h 6239661"/>
                <a:gd name="connsiteX87" fmla="*/ 585485 w 5187198"/>
                <a:gd name="connsiteY87" fmla="*/ 5215834 h 6239661"/>
                <a:gd name="connsiteX88" fmla="*/ 610707 w 5187198"/>
                <a:gd name="connsiteY88" fmla="*/ 5234185 h 6239661"/>
                <a:gd name="connsiteX89" fmla="*/ 714768 w 5187198"/>
                <a:gd name="connsiteY89" fmla="*/ 5303103 h 6239661"/>
                <a:gd name="connsiteX90" fmla="*/ 1166634 w 5187198"/>
                <a:gd name="connsiteY90" fmla="*/ 5513322 h 6239661"/>
                <a:gd name="connsiteX91" fmla="*/ 1225991 w 5187198"/>
                <a:gd name="connsiteY91" fmla="*/ 5533632 h 6239661"/>
                <a:gd name="connsiteX92" fmla="*/ 1286680 w 5187198"/>
                <a:gd name="connsiteY92" fmla="*/ 5550705 h 6239661"/>
                <a:gd name="connsiteX93" fmla="*/ 1347310 w 5187198"/>
                <a:gd name="connsiteY93" fmla="*/ 5567995 h 6239661"/>
                <a:gd name="connsiteX94" fmla="*/ 1377002 w 5187198"/>
                <a:gd name="connsiteY94" fmla="*/ 5575719 h 6239661"/>
                <a:gd name="connsiteX95" fmla="*/ 1406328 w 5187198"/>
                <a:gd name="connsiteY95" fmla="*/ 5582649 h 6239661"/>
                <a:gd name="connsiteX96" fmla="*/ 1465060 w 5187198"/>
                <a:gd name="connsiteY96" fmla="*/ 5594909 h 6239661"/>
                <a:gd name="connsiteX97" fmla="*/ 1523881 w 5187198"/>
                <a:gd name="connsiteY97" fmla="*/ 5605105 h 6239661"/>
                <a:gd name="connsiteX98" fmla="*/ 1553325 w 5187198"/>
                <a:gd name="connsiteY98" fmla="*/ 5609865 h 6239661"/>
                <a:gd name="connsiteX99" fmla="*/ 1582813 w 5187198"/>
                <a:gd name="connsiteY99" fmla="*/ 5613593 h 6239661"/>
                <a:gd name="connsiteX100" fmla="*/ 1612301 w 5187198"/>
                <a:gd name="connsiteY100" fmla="*/ 5617321 h 6239661"/>
                <a:gd name="connsiteX101" fmla="*/ 1641863 w 5187198"/>
                <a:gd name="connsiteY101" fmla="*/ 5619910 h 6239661"/>
                <a:gd name="connsiteX102" fmla="*/ 2117508 w 5187198"/>
                <a:gd name="connsiteY102" fmla="*/ 5595156 h 6239661"/>
                <a:gd name="connsiteX103" fmla="*/ 2597368 w 5187198"/>
                <a:gd name="connsiteY103" fmla="*/ 5447381 h 6239661"/>
                <a:gd name="connsiteX104" fmla="*/ 3082968 w 5187198"/>
                <a:gd name="connsiteY104" fmla="*/ 5223245 h 6239661"/>
                <a:gd name="connsiteX105" fmla="*/ 3334855 w 5187198"/>
                <a:gd name="connsiteY105" fmla="*/ 5097383 h 6239661"/>
                <a:gd name="connsiteX106" fmla="*/ 3599509 w 5187198"/>
                <a:gd name="connsiteY106" fmla="*/ 4976217 h 6239661"/>
                <a:gd name="connsiteX107" fmla="*/ 4112002 w 5187198"/>
                <a:gd name="connsiteY107" fmla="*/ 4766359 h 6239661"/>
                <a:gd name="connsiteX108" fmla="*/ 4348983 w 5187198"/>
                <a:gd name="connsiteY108" fmla="*/ 4649833 h 6239661"/>
                <a:gd name="connsiteX109" fmla="*/ 4560505 w 5187198"/>
                <a:gd name="connsiteY109" fmla="*/ 4501564 h 6239661"/>
                <a:gd name="connsiteX110" fmla="*/ 4731963 w 5187198"/>
                <a:gd name="connsiteY110" fmla="*/ 4309870 h 6239661"/>
                <a:gd name="connsiteX111" fmla="*/ 4852344 w 5187198"/>
                <a:gd name="connsiteY111" fmla="*/ 4078640 h 6239661"/>
                <a:gd name="connsiteX112" fmla="*/ 4863972 w 5187198"/>
                <a:gd name="connsiteY112" fmla="*/ 4047790 h 6239661"/>
                <a:gd name="connsiteX113" fmla="*/ 4874144 w 5187198"/>
                <a:gd name="connsiteY113" fmla="*/ 4016320 h 6239661"/>
                <a:gd name="connsiteX114" fmla="*/ 4884127 w 5187198"/>
                <a:gd name="connsiteY114" fmla="*/ 3984682 h 6239661"/>
                <a:gd name="connsiteX115" fmla="*/ 4892800 w 5187198"/>
                <a:gd name="connsiteY115" fmla="*/ 3951883 h 6239661"/>
                <a:gd name="connsiteX116" fmla="*/ 4909526 w 5187198"/>
                <a:gd name="connsiteY116" fmla="*/ 3886001 h 6239661"/>
                <a:gd name="connsiteX117" fmla="*/ 4917687 w 5187198"/>
                <a:gd name="connsiteY117" fmla="*/ 3852948 h 6239661"/>
                <a:gd name="connsiteX118" fmla="*/ 4921768 w 5187198"/>
                <a:gd name="connsiteY118" fmla="*/ 3836422 h 6239661"/>
                <a:gd name="connsiteX119" fmla="*/ 4924845 w 5187198"/>
                <a:gd name="connsiteY119" fmla="*/ 3819742 h 6239661"/>
                <a:gd name="connsiteX120" fmla="*/ 4948230 w 5187198"/>
                <a:gd name="connsiteY120" fmla="*/ 3685744 h 6239661"/>
                <a:gd name="connsiteX121" fmla="*/ 4962782 w 5187198"/>
                <a:gd name="connsiteY121" fmla="*/ 3550540 h 6239661"/>
                <a:gd name="connsiteX122" fmla="*/ 4939468 w 5187198"/>
                <a:gd name="connsiteY122" fmla="*/ 3010249 h 6239661"/>
                <a:gd name="connsiteX123" fmla="*/ 4816901 w 5187198"/>
                <a:gd name="connsiteY123" fmla="*/ 2488224 h 6239661"/>
                <a:gd name="connsiteX124" fmla="*/ 4797005 w 5187198"/>
                <a:gd name="connsiteY124" fmla="*/ 2424470 h 6239661"/>
                <a:gd name="connsiteX125" fmla="*/ 4774433 w 5187198"/>
                <a:gd name="connsiteY125" fmla="*/ 2361620 h 6239661"/>
                <a:gd name="connsiteX126" fmla="*/ 4752459 w 5187198"/>
                <a:gd name="connsiteY126" fmla="*/ 2298700 h 6239661"/>
                <a:gd name="connsiteX127" fmla="*/ 4728083 w 5187198"/>
                <a:gd name="connsiteY127" fmla="*/ 2236526 h 6239661"/>
                <a:gd name="connsiteX128" fmla="*/ 4704471 w 5187198"/>
                <a:gd name="connsiteY128" fmla="*/ 2174095 h 6239661"/>
                <a:gd name="connsiteX129" fmla="*/ 4678399 w 5187198"/>
                <a:gd name="connsiteY129" fmla="*/ 2112626 h 6239661"/>
                <a:gd name="connsiteX130" fmla="*/ 4652601 w 5187198"/>
                <a:gd name="connsiteY130" fmla="*/ 2050999 h 6239661"/>
                <a:gd name="connsiteX131" fmla="*/ 4624205 w 5187198"/>
                <a:gd name="connsiteY131" fmla="*/ 1990415 h 6239661"/>
                <a:gd name="connsiteX132" fmla="*/ 4595398 w 5187198"/>
                <a:gd name="connsiteY132" fmla="*/ 1930069 h 6239661"/>
                <a:gd name="connsiteX133" fmla="*/ 4563827 w 5187198"/>
                <a:gd name="connsiteY133" fmla="*/ 1870952 h 6239661"/>
                <a:gd name="connsiteX134" fmla="*/ 4531433 w 5187198"/>
                <a:gd name="connsiteY134" fmla="*/ 1812311 h 6239661"/>
                <a:gd name="connsiteX135" fmla="*/ 4523315 w 5187198"/>
                <a:gd name="connsiteY135" fmla="*/ 1797616 h 6239661"/>
                <a:gd name="connsiteX136" fmla="*/ 4514482 w 5187198"/>
                <a:gd name="connsiteY136" fmla="*/ 1783425 h 6239661"/>
                <a:gd name="connsiteX137" fmla="*/ 4496845 w 5187198"/>
                <a:gd name="connsiteY137" fmla="*/ 1754936 h 6239661"/>
                <a:gd name="connsiteX138" fmla="*/ 4461463 w 5187198"/>
                <a:gd name="connsiteY138" fmla="*/ 1697929 h 6239661"/>
                <a:gd name="connsiteX139" fmla="*/ 4452660 w 5187198"/>
                <a:gd name="connsiteY139" fmla="*/ 1683629 h 6239661"/>
                <a:gd name="connsiteX140" fmla="*/ 4443141 w 5187198"/>
                <a:gd name="connsiteY140" fmla="*/ 1669834 h 6239661"/>
                <a:gd name="connsiteX141" fmla="*/ 4424241 w 5187198"/>
                <a:gd name="connsiteY141" fmla="*/ 1642166 h 6239661"/>
                <a:gd name="connsiteX142" fmla="*/ 4346886 w 5187198"/>
                <a:gd name="connsiteY142" fmla="*/ 1532412 h 6239661"/>
                <a:gd name="connsiteX143" fmla="*/ 3985497 w 5187198"/>
                <a:gd name="connsiteY143" fmla="*/ 1134649 h 6239661"/>
                <a:gd name="connsiteX144" fmla="*/ 3545665 w 5187198"/>
                <a:gd name="connsiteY144" fmla="*/ 825877 h 6239661"/>
                <a:gd name="connsiteX145" fmla="*/ 3486190 w 5187198"/>
                <a:gd name="connsiteY145" fmla="*/ 794756 h 6239661"/>
                <a:gd name="connsiteX146" fmla="*/ 3426182 w 5187198"/>
                <a:gd name="connsiteY146" fmla="*/ 764765 h 6239661"/>
                <a:gd name="connsiteX147" fmla="*/ 3365044 w 5187198"/>
                <a:gd name="connsiteY147" fmla="*/ 737255 h 6239661"/>
                <a:gd name="connsiteX148" fmla="*/ 3334529 w 5187198"/>
                <a:gd name="connsiteY148" fmla="*/ 723514 h 6239661"/>
                <a:gd name="connsiteX149" fmla="*/ 3303733 w 5187198"/>
                <a:gd name="connsiteY149" fmla="*/ 710395 h 6239661"/>
                <a:gd name="connsiteX150" fmla="*/ 3179033 w 5187198"/>
                <a:gd name="connsiteY150" fmla="*/ 662259 h 6239661"/>
                <a:gd name="connsiteX151" fmla="*/ 3052408 w 5187198"/>
                <a:gd name="connsiteY151" fmla="*/ 620447 h 6239661"/>
                <a:gd name="connsiteX152" fmla="*/ 2924325 w 5187198"/>
                <a:gd name="connsiteY152" fmla="*/ 584505 h 6239661"/>
                <a:gd name="connsiteX153" fmla="*/ 2859667 w 5187198"/>
                <a:gd name="connsiteY153" fmla="*/ 569266 h 6239661"/>
                <a:gd name="connsiteX154" fmla="*/ 2795226 w 5187198"/>
                <a:gd name="connsiteY154" fmla="*/ 554085 h 6239661"/>
                <a:gd name="connsiteX155" fmla="*/ 2729702 w 5187198"/>
                <a:gd name="connsiteY155" fmla="*/ 540354 h 6239661"/>
                <a:gd name="connsiteX156" fmla="*/ 2663758 w 5187198"/>
                <a:gd name="connsiteY156" fmla="*/ 527322 h 6239661"/>
                <a:gd name="connsiteX157" fmla="*/ 2630927 w 5187198"/>
                <a:gd name="connsiteY157" fmla="*/ 520495 h 6239661"/>
                <a:gd name="connsiteX158" fmla="*/ 2597965 w 5187198"/>
                <a:gd name="connsiteY158" fmla="*/ 515024 h 6239661"/>
                <a:gd name="connsiteX159" fmla="*/ 2532205 w 5187198"/>
                <a:gd name="connsiteY159" fmla="*/ 503895 h 6239661"/>
                <a:gd name="connsiteX160" fmla="*/ 2010064 w 5187198"/>
                <a:gd name="connsiteY160" fmla="*/ 452552 h 6239661"/>
                <a:gd name="connsiteX161" fmla="*/ 1494552 w 5187198"/>
                <a:gd name="connsiteY161" fmla="*/ 485055 h 6239661"/>
                <a:gd name="connsiteX162" fmla="*/ 1366896 w 5187198"/>
                <a:gd name="connsiteY162" fmla="*/ 509389 h 6239661"/>
                <a:gd name="connsiteX163" fmla="*/ 1240175 w 5187198"/>
                <a:gd name="connsiteY163" fmla="*/ 541045 h 6239661"/>
                <a:gd name="connsiteX164" fmla="*/ 1177438 w 5187198"/>
                <a:gd name="connsiteY164" fmla="*/ 560170 h 6239661"/>
                <a:gd name="connsiteX165" fmla="*/ 1145987 w 5187198"/>
                <a:gd name="connsiteY165" fmla="*/ 569826 h 6239661"/>
                <a:gd name="connsiteX166" fmla="*/ 1130315 w 5187198"/>
                <a:gd name="connsiteY166" fmla="*/ 574669 h 6239661"/>
                <a:gd name="connsiteX167" fmla="*/ 1114873 w 5187198"/>
                <a:gd name="connsiteY167" fmla="*/ 580384 h 6239661"/>
                <a:gd name="connsiteX168" fmla="*/ 1052839 w 5187198"/>
                <a:gd name="connsiteY168" fmla="*/ 602943 h 6239661"/>
                <a:gd name="connsiteX169" fmla="*/ 991135 w 5187198"/>
                <a:gd name="connsiteY169" fmla="*/ 626866 h 6239661"/>
                <a:gd name="connsiteX170" fmla="*/ 930179 w 5187198"/>
                <a:gd name="connsiteY170" fmla="*/ 653191 h 6239661"/>
                <a:gd name="connsiteX171" fmla="*/ 869768 w 5187198"/>
                <a:gd name="connsiteY171" fmla="*/ 680937 h 6239661"/>
                <a:gd name="connsiteX172" fmla="*/ 810085 w 5187198"/>
                <a:gd name="connsiteY172" fmla="*/ 710734 h 6239661"/>
                <a:gd name="connsiteX173" fmla="*/ 751220 w 5187198"/>
                <a:gd name="connsiteY173" fmla="*/ 741794 h 6239661"/>
                <a:gd name="connsiteX174" fmla="*/ 532669 w 5187198"/>
                <a:gd name="connsiteY174" fmla="*/ 881688 h 6239661"/>
                <a:gd name="connsiteX175" fmla="*/ 354185 w 5187198"/>
                <a:gd name="connsiteY175" fmla="*/ 1050286 h 6239661"/>
                <a:gd name="connsiteX176" fmla="*/ 315980 w 5187198"/>
                <a:gd name="connsiteY176" fmla="*/ 1098125 h 6239661"/>
                <a:gd name="connsiteX177" fmla="*/ 280345 w 5187198"/>
                <a:gd name="connsiteY177" fmla="*/ 1149782 h 6239661"/>
                <a:gd name="connsiteX178" fmla="*/ 245890 w 5187198"/>
                <a:gd name="connsiteY178" fmla="*/ 1203959 h 6239661"/>
                <a:gd name="connsiteX179" fmla="*/ 212162 w 5187198"/>
                <a:gd name="connsiteY179" fmla="*/ 1260184 h 6239661"/>
                <a:gd name="connsiteX180" fmla="*/ 80716 w 5187198"/>
                <a:gd name="connsiteY180" fmla="*/ 1502476 h 6239661"/>
                <a:gd name="connsiteX181" fmla="*/ 0 w 5187198"/>
                <a:gd name="connsiteY181" fmla="*/ 1648841 h 6239661"/>
                <a:gd name="connsiteX182" fmla="*/ 0 w 5187198"/>
                <a:gd name="connsiteY182" fmla="*/ 954863 h 6239661"/>
                <a:gd name="connsiteX183" fmla="*/ 43491 w 5187198"/>
                <a:gd name="connsiteY183" fmla="*/ 895513 h 6239661"/>
                <a:gd name="connsiteX184" fmla="*/ 93923 w 5187198"/>
                <a:gd name="connsiteY184" fmla="*/ 834489 h 6239661"/>
                <a:gd name="connsiteX185" fmla="*/ 323465 w 5187198"/>
                <a:gd name="connsiteY185" fmla="*/ 617671 h 6239661"/>
                <a:gd name="connsiteX186" fmla="*/ 574777 w 5187198"/>
                <a:gd name="connsiteY186" fmla="*/ 446794 h 6239661"/>
                <a:gd name="connsiteX187" fmla="*/ 638943 w 5187198"/>
                <a:gd name="connsiteY187" fmla="*/ 408925 h 6239661"/>
                <a:gd name="connsiteX188" fmla="*/ 703505 w 5187198"/>
                <a:gd name="connsiteY188" fmla="*/ 371742 h 6239661"/>
                <a:gd name="connsiteX189" fmla="*/ 769262 w 5187198"/>
                <a:gd name="connsiteY189" fmla="*/ 336154 h 6239661"/>
                <a:gd name="connsiteX190" fmla="*/ 835552 w 5187198"/>
                <a:gd name="connsiteY190" fmla="*/ 301173 h 6239661"/>
                <a:gd name="connsiteX191" fmla="*/ 902979 w 5187198"/>
                <a:gd name="connsiteY191" fmla="*/ 268004 h 6239661"/>
                <a:gd name="connsiteX192" fmla="*/ 971127 w 5187198"/>
                <a:gd name="connsiteY192" fmla="*/ 235607 h 6239661"/>
                <a:gd name="connsiteX193" fmla="*/ 988238 w 5187198"/>
                <a:gd name="connsiteY193" fmla="*/ 227556 h 6239661"/>
                <a:gd name="connsiteX194" fmla="*/ 1005744 w 5187198"/>
                <a:gd name="connsiteY194" fmla="*/ 220191 h 6239661"/>
                <a:gd name="connsiteX195" fmla="*/ 1040729 w 5187198"/>
                <a:gd name="connsiteY195" fmla="*/ 205569 h 6239661"/>
                <a:gd name="connsiteX196" fmla="*/ 1110835 w 5187198"/>
                <a:gd name="connsiteY196" fmla="*/ 176248 h 6239661"/>
                <a:gd name="connsiteX197" fmla="*/ 1254256 w 5187198"/>
                <a:gd name="connsiteY197" fmla="*/ 123796 h 6239661"/>
                <a:gd name="connsiteX198" fmla="*/ 1401310 w 5187198"/>
                <a:gd name="connsiteY198" fmla="*/ 79852 h 6239661"/>
                <a:gd name="connsiteX199" fmla="*/ 2011811 w 5187198"/>
                <a:gd name="connsiteY199" fmla="*/ 4 h 623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187198" h="6239661">
                  <a:moveTo>
                    <a:pt x="2011811" y="4"/>
                  </a:moveTo>
                  <a:cubicBezTo>
                    <a:pt x="2217306" y="120"/>
                    <a:pt x="2420903" y="25925"/>
                    <a:pt x="2617011" y="70590"/>
                  </a:cubicBezTo>
                  <a:lnTo>
                    <a:pt x="2690321" y="88146"/>
                  </a:lnTo>
                  <a:lnTo>
                    <a:pt x="2726863" y="97127"/>
                  </a:lnTo>
                  <a:lnTo>
                    <a:pt x="2762951" y="107375"/>
                  </a:lnTo>
                  <a:lnTo>
                    <a:pt x="2834843" y="128493"/>
                  </a:lnTo>
                  <a:cubicBezTo>
                    <a:pt x="2858788" y="135605"/>
                    <a:pt x="2882632" y="142226"/>
                    <a:pt x="2906574" y="151076"/>
                  </a:cubicBezTo>
                  <a:cubicBezTo>
                    <a:pt x="2954475" y="167852"/>
                    <a:pt x="3002363" y="183813"/>
                    <a:pt x="3049504" y="202124"/>
                  </a:cubicBezTo>
                  <a:lnTo>
                    <a:pt x="3189518" y="260159"/>
                  </a:lnTo>
                  <a:lnTo>
                    <a:pt x="3326048" y="325143"/>
                  </a:lnTo>
                  <a:cubicBezTo>
                    <a:pt x="3370687" y="348464"/>
                    <a:pt x="3414908" y="372485"/>
                    <a:pt x="3459166" y="395936"/>
                  </a:cubicBezTo>
                  <a:cubicBezTo>
                    <a:pt x="3502947" y="420302"/>
                    <a:pt x="3545491" y="447118"/>
                    <a:pt x="3588578" y="472343"/>
                  </a:cubicBezTo>
                  <a:cubicBezTo>
                    <a:pt x="3610346" y="484551"/>
                    <a:pt x="3630797" y="499072"/>
                    <a:pt x="3651864" y="512600"/>
                  </a:cubicBezTo>
                  <a:lnTo>
                    <a:pt x="3714514" y="553499"/>
                  </a:lnTo>
                  <a:cubicBezTo>
                    <a:pt x="3880005" y="664844"/>
                    <a:pt x="4036083" y="788388"/>
                    <a:pt x="4181221" y="922912"/>
                  </a:cubicBezTo>
                  <a:cubicBezTo>
                    <a:pt x="4326221" y="1057515"/>
                    <a:pt x="4461955" y="1202038"/>
                    <a:pt x="4582963" y="1358264"/>
                  </a:cubicBezTo>
                  <a:cubicBezTo>
                    <a:pt x="4614206" y="1396543"/>
                    <a:pt x="4642091" y="1437400"/>
                    <a:pt x="4670721" y="1477644"/>
                  </a:cubicBezTo>
                  <a:cubicBezTo>
                    <a:pt x="4700172" y="1517414"/>
                    <a:pt x="4725864" y="1559538"/>
                    <a:pt x="4752378" y="1601187"/>
                  </a:cubicBezTo>
                  <a:lnTo>
                    <a:pt x="4772168" y="1632456"/>
                  </a:lnTo>
                  <a:lnTo>
                    <a:pt x="4782117" y="1648104"/>
                  </a:lnTo>
                  <a:lnTo>
                    <a:pt x="4791381" y="1664150"/>
                  </a:lnTo>
                  <a:lnTo>
                    <a:pt x="4828190" y="1728379"/>
                  </a:lnTo>
                  <a:cubicBezTo>
                    <a:pt x="4840266" y="1749930"/>
                    <a:pt x="4853470" y="1770740"/>
                    <a:pt x="4864832" y="1792796"/>
                  </a:cubicBezTo>
                  <a:lnTo>
                    <a:pt x="4899201" y="1858342"/>
                  </a:lnTo>
                  <a:cubicBezTo>
                    <a:pt x="4910484" y="1880260"/>
                    <a:pt x="4922532" y="1901920"/>
                    <a:pt x="4933266" y="1924155"/>
                  </a:cubicBezTo>
                  <a:lnTo>
                    <a:pt x="4964403" y="1991384"/>
                  </a:lnTo>
                  <a:cubicBezTo>
                    <a:pt x="4974618" y="2013829"/>
                    <a:pt x="4985323" y="2036171"/>
                    <a:pt x="4995019" y="2058823"/>
                  </a:cubicBezTo>
                  <a:lnTo>
                    <a:pt x="5021999" y="2127723"/>
                  </a:lnTo>
                  <a:lnTo>
                    <a:pt x="5048321" y="2196908"/>
                  </a:lnTo>
                  <a:lnTo>
                    <a:pt x="5070546" y="2267547"/>
                  </a:lnTo>
                  <a:cubicBezTo>
                    <a:pt x="5078054" y="2291004"/>
                    <a:pt x="5085044" y="2314670"/>
                    <a:pt x="5092171" y="2338256"/>
                  </a:cubicBezTo>
                  <a:cubicBezTo>
                    <a:pt x="5098670" y="2362023"/>
                    <a:pt x="5104296" y="2386019"/>
                    <a:pt x="5110305" y="2409886"/>
                  </a:cubicBezTo>
                  <a:cubicBezTo>
                    <a:pt x="5158097" y="2600976"/>
                    <a:pt x="5182068" y="2797044"/>
                    <a:pt x="5186393" y="2992022"/>
                  </a:cubicBezTo>
                  <a:cubicBezTo>
                    <a:pt x="5191013" y="3187195"/>
                    <a:pt x="5175397" y="3380886"/>
                    <a:pt x="5149045" y="3571816"/>
                  </a:cubicBezTo>
                  <a:cubicBezTo>
                    <a:pt x="5141154" y="3619431"/>
                    <a:pt x="5133539" y="3666889"/>
                    <a:pt x="5126572" y="3714520"/>
                  </a:cubicBezTo>
                  <a:cubicBezTo>
                    <a:pt x="5117276" y="3761759"/>
                    <a:pt x="5107793" y="3808831"/>
                    <a:pt x="5099067" y="3856108"/>
                  </a:cubicBezTo>
                  <a:lnTo>
                    <a:pt x="5095699" y="3873868"/>
                  </a:lnTo>
                  <a:lnTo>
                    <a:pt x="5091573" y="3891426"/>
                  </a:lnTo>
                  <a:lnTo>
                    <a:pt x="5083324" y="3926541"/>
                  </a:lnTo>
                  <a:lnTo>
                    <a:pt x="5067256" y="3996889"/>
                  </a:lnTo>
                  <a:cubicBezTo>
                    <a:pt x="5064451" y="4008657"/>
                    <a:pt x="5062244" y="4020353"/>
                    <a:pt x="5059194" y="4032171"/>
                  </a:cubicBezTo>
                  <a:lnTo>
                    <a:pt x="5049522" y="4067833"/>
                  </a:lnTo>
                  <a:lnTo>
                    <a:pt x="5040067" y="4103553"/>
                  </a:lnTo>
                  <a:cubicBezTo>
                    <a:pt x="5036554" y="4115363"/>
                    <a:pt x="5032689" y="4127194"/>
                    <a:pt x="5028960" y="4138946"/>
                  </a:cubicBezTo>
                  <a:cubicBezTo>
                    <a:pt x="4999693" y="4233462"/>
                    <a:pt x="4962869" y="4326764"/>
                    <a:pt x="4917351" y="4417041"/>
                  </a:cubicBezTo>
                  <a:cubicBezTo>
                    <a:pt x="4871860" y="4507209"/>
                    <a:pt x="4817597" y="4594215"/>
                    <a:pt x="4756163" y="4676402"/>
                  </a:cubicBezTo>
                  <a:cubicBezTo>
                    <a:pt x="4632803" y="4840875"/>
                    <a:pt x="4480597" y="4982783"/>
                    <a:pt x="4322493" y="5105604"/>
                  </a:cubicBezTo>
                  <a:cubicBezTo>
                    <a:pt x="4163928" y="5228420"/>
                    <a:pt x="3999564" y="5332640"/>
                    <a:pt x="3840510" y="5429590"/>
                  </a:cubicBezTo>
                  <a:cubicBezTo>
                    <a:pt x="3760954" y="5478172"/>
                    <a:pt x="3682353" y="5524924"/>
                    <a:pt x="3606447" y="5572862"/>
                  </a:cubicBezTo>
                  <a:lnTo>
                    <a:pt x="3488814" y="5647178"/>
                  </a:lnTo>
                  <a:cubicBezTo>
                    <a:pt x="3448270" y="5672597"/>
                    <a:pt x="3407323" y="5697792"/>
                    <a:pt x="3365864" y="5722735"/>
                  </a:cubicBezTo>
                  <a:cubicBezTo>
                    <a:pt x="3200163" y="5822424"/>
                    <a:pt x="3026125" y="5917328"/>
                    <a:pt x="2839486" y="5999120"/>
                  </a:cubicBezTo>
                  <a:cubicBezTo>
                    <a:pt x="2653201" y="6080891"/>
                    <a:pt x="2453560" y="6149344"/>
                    <a:pt x="2242423" y="6192346"/>
                  </a:cubicBezTo>
                  <a:cubicBezTo>
                    <a:pt x="2031719" y="6235463"/>
                    <a:pt x="1808952" y="6251353"/>
                    <a:pt x="1589380" y="6230657"/>
                  </a:cubicBezTo>
                  <a:lnTo>
                    <a:pt x="1548244" y="6226706"/>
                  </a:lnTo>
                  <a:cubicBezTo>
                    <a:pt x="1534528" y="6225117"/>
                    <a:pt x="1520898" y="6223203"/>
                    <a:pt x="1507348" y="6221428"/>
                  </a:cubicBezTo>
                  <a:lnTo>
                    <a:pt x="1466401" y="6215904"/>
                  </a:lnTo>
                  <a:cubicBezTo>
                    <a:pt x="1452772" y="6213991"/>
                    <a:pt x="1439316" y="6211428"/>
                    <a:pt x="1425773" y="6209191"/>
                  </a:cubicBezTo>
                  <a:cubicBezTo>
                    <a:pt x="1398775" y="6204391"/>
                    <a:pt x="1371610" y="6199779"/>
                    <a:pt x="1344960" y="6193681"/>
                  </a:cubicBezTo>
                  <a:cubicBezTo>
                    <a:pt x="1318251" y="6187799"/>
                    <a:pt x="1291260" y="6182538"/>
                    <a:pt x="1265007" y="6175388"/>
                  </a:cubicBezTo>
                  <a:lnTo>
                    <a:pt x="1225415" y="6165243"/>
                  </a:lnTo>
                  <a:cubicBezTo>
                    <a:pt x="1212163" y="6161924"/>
                    <a:pt x="1198939" y="6158496"/>
                    <a:pt x="1186567" y="6154486"/>
                  </a:cubicBezTo>
                  <a:lnTo>
                    <a:pt x="1111158" y="6130918"/>
                  </a:lnTo>
                  <a:lnTo>
                    <a:pt x="1035915" y="6107163"/>
                  </a:lnTo>
                  <a:cubicBezTo>
                    <a:pt x="1010846" y="6099055"/>
                    <a:pt x="986357" y="6088784"/>
                    <a:pt x="961579" y="6079594"/>
                  </a:cubicBezTo>
                  <a:cubicBezTo>
                    <a:pt x="763709" y="6005594"/>
                    <a:pt x="572401" y="5909703"/>
                    <a:pt x="395297" y="5792812"/>
                  </a:cubicBezTo>
                  <a:lnTo>
                    <a:pt x="265239" y="5701511"/>
                  </a:lnTo>
                  <a:cubicBezTo>
                    <a:pt x="254227" y="5694155"/>
                    <a:pt x="244103" y="5685646"/>
                    <a:pt x="233756" y="5677542"/>
                  </a:cubicBezTo>
                  <a:lnTo>
                    <a:pt x="202800" y="5652902"/>
                  </a:lnTo>
                  <a:lnTo>
                    <a:pt x="140918" y="5603515"/>
                  </a:lnTo>
                  <a:cubicBezTo>
                    <a:pt x="130598" y="5595302"/>
                    <a:pt x="120280" y="5587089"/>
                    <a:pt x="110625" y="5578127"/>
                  </a:cubicBezTo>
                  <a:cubicBezTo>
                    <a:pt x="105647" y="5573779"/>
                    <a:pt x="100444" y="5569834"/>
                    <a:pt x="95631" y="5565299"/>
                  </a:cubicBezTo>
                  <a:cubicBezTo>
                    <a:pt x="90955" y="5560684"/>
                    <a:pt x="86505" y="5555666"/>
                    <a:pt x="81966" y="5550973"/>
                  </a:cubicBezTo>
                  <a:lnTo>
                    <a:pt x="27991" y="5493272"/>
                  </a:lnTo>
                  <a:cubicBezTo>
                    <a:pt x="19109" y="5483589"/>
                    <a:pt x="9758" y="5474359"/>
                    <a:pt x="1454" y="5464252"/>
                  </a:cubicBezTo>
                  <a:lnTo>
                    <a:pt x="0" y="5462518"/>
                  </a:lnTo>
                  <a:lnTo>
                    <a:pt x="0" y="4720187"/>
                  </a:lnTo>
                  <a:lnTo>
                    <a:pt x="109684" y="4836724"/>
                  </a:lnTo>
                  <a:cubicBezTo>
                    <a:pt x="173316" y="4897375"/>
                    <a:pt x="239447" y="4954160"/>
                    <a:pt x="306959" y="5007200"/>
                  </a:cubicBezTo>
                  <a:lnTo>
                    <a:pt x="358101" y="5046057"/>
                  </a:lnTo>
                  <a:lnTo>
                    <a:pt x="383328" y="5065684"/>
                  </a:lnTo>
                  <a:cubicBezTo>
                    <a:pt x="391637" y="5072316"/>
                    <a:pt x="400805" y="5077902"/>
                    <a:pt x="409503" y="5083942"/>
                  </a:cubicBezTo>
                  <a:lnTo>
                    <a:pt x="461889" y="5119888"/>
                  </a:lnTo>
                  <a:cubicBezTo>
                    <a:pt x="466184" y="5122893"/>
                    <a:pt x="470616" y="5125820"/>
                    <a:pt x="474883" y="5128933"/>
                  </a:cubicBezTo>
                  <a:cubicBezTo>
                    <a:pt x="478982" y="5132235"/>
                    <a:pt x="482476" y="5136069"/>
                    <a:pt x="486410" y="5139557"/>
                  </a:cubicBezTo>
                  <a:cubicBezTo>
                    <a:pt x="494140" y="5146613"/>
                    <a:pt x="502565" y="5152812"/>
                    <a:pt x="510852" y="5159089"/>
                  </a:cubicBezTo>
                  <a:lnTo>
                    <a:pt x="560653" y="5196893"/>
                  </a:lnTo>
                  <a:lnTo>
                    <a:pt x="585485" y="5215834"/>
                  </a:lnTo>
                  <a:cubicBezTo>
                    <a:pt x="593773" y="5222111"/>
                    <a:pt x="601864" y="5228685"/>
                    <a:pt x="610707" y="5234185"/>
                  </a:cubicBezTo>
                  <a:lnTo>
                    <a:pt x="714768" y="5303103"/>
                  </a:lnTo>
                  <a:cubicBezTo>
                    <a:pt x="856162" y="5390603"/>
                    <a:pt x="1008099" y="5459947"/>
                    <a:pt x="1166634" y="5513322"/>
                  </a:cubicBezTo>
                  <a:cubicBezTo>
                    <a:pt x="1186540" y="5519932"/>
                    <a:pt x="1205774" y="5527751"/>
                    <a:pt x="1225991" y="5533632"/>
                  </a:cubicBezTo>
                  <a:lnTo>
                    <a:pt x="1286680" y="5550705"/>
                  </a:lnTo>
                  <a:lnTo>
                    <a:pt x="1347310" y="5567995"/>
                  </a:lnTo>
                  <a:cubicBezTo>
                    <a:pt x="1357469" y="5571180"/>
                    <a:pt x="1367261" y="5573572"/>
                    <a:pt x="1377002" y="5575719"/>
                  </a:cubicBezTo>
                  <a:lnTo>
                    <a:pt x="1406328" y="5582649"/>
                  </a:lnTo>
                  <a:cubicBezTo>
                    <a:pt x="1425825" y="5587757"/>
                    <a:pt x="1445490" y="5590939"/>
                    <a:pt x="1465060" y="5594909"/>
                  </a:cubicBezTo>
                  <a:cubicBezTo>
                    <a:pt x="1484652" y="5599231"/>
                    <a:pt x="1504324" y="5601952"/>
                    <a:pt x="1523881" y="5605105"/>
                  </a:cubicBezTo>
                  <a:cubicBezTo>
                    <a:pt x="1533660" y="5606682"/>
                    <a:pt x="1543460" y="5608613"/>
                    <a:pt x="1553325" y="5609865"/>
                  </a:cubicBezTo>
                  <a:lnTo>
                    <a:pt x="1582813" y="5613593"/>
                  </a:lnTo>
                  <a:lnTo>
                    <a:pt x="1612301" y="5617321"/>
                  </a:lnTo>
                  <a:lnTo>
                    <a:pt x="1641863" y="5619910"/>
                  </a:lnTo>
                  <a:cubicBezTo>
                    <a:pt x="1799348" y="5633940"/>
                    <a:pt x="1957913" y="5625770"/>
                    <a:pt x="2117508" y="5595156"/>
                  </a:cubicBezTo>
                  <a:cubicBezTo>
                    <a:pt x="2277124" y="5564895"/>
                    <a:pt x="2437004" y="5512449"/>
                    <a:pt x="2597368" y="5447381"/>
                  </a:cubicBezTo>
                  <a:cubicBezTo>
                    <a:pt x="2757791" y="5382096"/>
                    <a:pt x="2918855" y="5304464"/>
                    <a:pt x="3082968" y="5223245"/>
                  </a:cubicBezTo>
                  <a:lnTo>
                    <a:pt x="3334855" y="5097383"/>
                  </a:lnTo>
                  <a:cubicBezTo>
                    <a:pt x="3423528" y="5054142"/>
                    <a:pt x="3511773" y="5013798"/>
                    <a:pt x="3599509" y="4976217"/>
                  </a:cubicBezTo>
                  <a:cubicBezTo>
                    <a:pt x="3774960" y="4900701"/>
                    <a:pt x="3948276" y="4837481"/>
                    <a:pt x="4112002" y="4766359"/>
                  </a:cubicBezTo>
                  <a:cubicBezTo>
                    <a:pt x="4193972" y="4730827"/>
                    <a:pt x="4273429" y="4692997"/>
                    <a:pt x="4348983" y="4649833"/>
                  </a:cubicBezTo>
                  <a:cubicBezTo>
                    <a:pt x="4424508" y="4606778"/>
                    <a:pt x="4496050" y="4558250"/>
                    <a:pt x="4560505" y="4501564"/>
                  </a:cubicBezTo>
                  <a:cubicBezTo>
                    <a:pt x="4625198" y="4445289"/>
                    <a:pt x="4682991" y="4381021"/>
                    <a:pt x="4731963" y="4309870"/>
                  </a:cubicBezTo>
                  <a:cubicBezTo>
                    <a:pt x="4781043" y="4238747"/>
                    <a:pt x="4821275" y="4160848"/>
                    <a:pt x="4852344" y="4078640"/>
                  </a:cubicBezTo>
                  <a:lnTo>
                    <a:pt x="4863972" y="4047790"/>
                  </a:lnTo>
                  <a:lnTo>
                    <a:pt x="4874144" y="4016320"/>
                  </a:lnTo>
                  <a:lnTo>
                    <a:pt x="4884127" y="3984682"/>
                  </a:lnTo>
                  <a:cubicBezTo>
                    <a:pt x="4887242" y="3973925"/>
                    <a:pt x="4889981" y="3962835"/>
                    <a:pt x="4892800" y="3951883"/>
                  </a:cubicBezTo>
                  <a:lnTo>
                    <a:pt x="4909526" y="3886001"/>
                  </a:lnTo>
                  <a:lnTo>
                    <a:pt x="4917687" y="3852948"/>
                  </a:lnTo>
                  <a:lnTo>
                    <a:pt x="4921768" y="3836422"/>
                  </a:lnTo>
                  <a:lnTo>
                    <a:pt x="4924845" y="3819742"/>
                  </a:lnTo>
                  <a:cubicBezTo>
                    <a:pt x="4933092" y="3775120"/>
                    <a:pt x="4941231" y="3730469"/>
                    <a:pt x="4948230" y="3685744"/>
                  </a:cubicBezTo>
                  <a:cubicBezTo>
                    <a:pt x="4953579" y="3640694"/>
                    <a:pt x="4958249" y="3595577"/>
                    <a:pt x="4962782" y="3550540"/>
                  </a:cubicBezTo>
                  <a:cubicBezTo>
                    <a:pt x="4976580" y="3369692"/>
                    <a:pt x="4965812" y="3187942"/>
                    <a:pt x="4939468" y="3010249"/>
                  </a:cubicBezTo>
                  <a:cubicBezTo>
                    <a:pt x="4912965" y="2832281"/>
                    <a:pt x="4870237" y="2658196"/>
                    <a:pt x="4816901" y="2488224"/>
                  </a:cubicBezTo>
                  <a:cubicBezTo>
                    <a:pt x="4810197" y="2466954"/>
                    <a:pt x="4803984" y="2445582"/>
                    <a:pt x="4797005" y="2424470"/>
                  </a:cubicBezTo>
                  <a:cubicBezTo>
                    <a:pt x="4789399" y="2403537"/>
                    <a:pt x="4781686" y="2382574"/>
                    <a:pt x="4774433" y="2361620"/>
                  </a:cubicBezTo>
                  <a:lnTo>
                    <a:pt x="4752459" y="2298700"/>
                  </a:lnTo>
                  <a:lnTo>
                    <a:pt x="4728083" y="2236526"/>
                  </a:lnTo>
                  <a:cubicBezTo>
                    <a:pt x="4719957" y="2215802"/>
                    <a:pt x="4712352" y="2194869"/>
                    <a:pt x="4704471" y="2174095"/>
                  </a:cubicBezTo>
                  <a:lnTo>
                    <a:pt x="4678399" y="2112626"/>
                  </a:lnTo>
                  <a:lnTo>
                    <a:pt x="4652601" y="2050999"/>
                  </a:lnTo>
                  <a:cubicBezTo>
                    <a:pt x="4643711" y="2030533"/>
                    <a:pt x="4633616" y="2010672"/>
                    <a:pt x="4624205" y="1990415"/>
                  </a:cubicBezTo>
                  <a:lnTo>
                    <a:pt x="4595398" y="1930069"/>
                  </a:lnTo>
                  <a:cubicBezTo>
                    <a:pt x="4585714" y="1909969"/>
                    <a:pt x="4574413" y="1890713"/>
                    <a:pt x="4563827" y="1870952"/>
                  </a:cubicBezTo>
                  <a:lnTo>
                    <a:pt x="4531433" y="1812311"/>
                  </a:lnTo>
                  <a:lnTo>
                    <a:pt x="4523315" y="1797616"/>
                  </a:lnTo>
                  <a:lnTo>
                    <a:pt x="4514482" y="1783425"/>
                  </a:lnTo>
                  <a:lnTo>
                    <a:pt x="4496845" y="1754936"/>
                  </a:lnTo>
                  <a:lnTo>
                    <a:pt x="4461463" y="1697929"/>
                  </a:lnTo>
                  <a:lnTo>
                    <a:pt x="4452660" y="1683629"/>
                  </a:lnTo>
                  <a:lnTo>
                    <a:pt x="4443141" y="1669834"/>
                  </a:lnTo>
                  <a:lnTo>
                    <a:pt x="4424241" y="1642166"/>
                  </a:lnTo>
                  <a:cubicBezTo>
                    <a:pt x="4399005" y="1605265"/>
                    <a:pt x="4374512" y="1567751"/>
                    <a:pt x="4346886" y="1532412"/>
                  </a:cubicBezTo>
                  <a:cubicBezTo>
                    <a:pt x="4240477" y="1388328"/>
                    <a:pt x="4120362" y="1253437"/>
                    <a:pt x="3985497" y="1134649"/>
                  </a:cubicBezTo>
                  <a:cubicBezTo>
                    <a:pt x="3850799" y="1015675"/>
                    <a:pt x="3702920" y="911715"/>
                    <a:pt x="3545665" y="825877"/>
                  </a:cubicBezTo>
                  <a:lnTo>
                    <a:pt x="3486190" y="794756"/>
                  </a:lnTo>
                  <a:cubicBezTo>
                    <a:pt x="3466181" y="784640"/>
                    <a:pt x="3446893" y="773560"/>
                    <a:pt x="3426182" y="764765"/>
                  </a:cubicBezTo>
                  <a:lnTo>
                    <a:pt x="3365044" y="737255"/>
                  </a:lnTo>
                  <a:lnTo>
                    <a:pt x="3334529" y="723514"/>
                  </a:lnTo>
                  <a:cubicBezTo>
                    <a:pt x="3324394" y="718943"/>
                    <a:pt x="3314287" y="714265"/>
                    <a:pt x="3303733" y="710395"/>
                  </a:cubicBezTo>
                  <a:cubicBezTo>
                    <a:pt x="3262013" y="694346"/>
                    <a:pt x="3220711" y="677599"/>
                    <a:pt x="3179033" y="662259"/>
                  </a:cubicBezTo>
                  <a:lnTo>
                    <a:pt x="3052408" y="620447"/>
                  </a:lnTo>
                  <a:lnTo>
                    <a:pt x="2924325" y="584505"/>
                  </a:lnTo>
                  <a:cubicBezTo>
                    <a:pt x="2903106" y="578471"/>
                    <a:pt x="2881119" y="574434"/>
                    <a:pt x="2859667" y="569266"/>
                  </a:cubicBezTo>
                  <a:lnTo>
                    <a:pt x="2795226" y="554085"/>
                  </a:lnTo>
                  <a:cubicBezTo>
                    <a:pt x="2774078" y="548652"/>
                    <a:pt x="2751709" y="544744"/>
                    <a:pt x="2729702" y="540354"/>
                  </a:cubicBezTo>
                  <a:lnTo>
                    <a:pt x="2663758" y="527322"/>
                  </a:lnTo>
                  <a:lnTo>
                    <a:pt x="2630927" y="520495"/>
                  </a:lnTo>
                  <a:lnTo>
                    <a:pt x="2597965" y="515024"/>
                  </a:lnTo>
                  <a:cubicBezTo>
                    <a:pt x="2575970" y="511449"/>
                    <a:pt x="2554112" y="507795"/>
                    <a:pt x="2532205" y="503895"/>
                  </a:cubicBezTo>
                  <a:cubicBezTo>
                    <a:pt x="2357016" y="475037"/>
                    <a:pt x="2182954" y="456682"/>
                    <a:pt x="2010064" y="452552"/>
                  </a:cubicBezTo>
                  <a:cubicBezTo>
                    <a:pt x="1837255" y="448558"/>
                    <a:pt x="1665388" y="457916"/>
                    <a:pt x="1494552" y="485055"/>
                  </a:cubicBezTo>
                  <a:cubicBezTo>
                    <a:pt x="1452133" y="492816"/>
                    <a:pt x="1409569" y="501117"/>
                    <a:pt x="1366896" y="509389"/>
                  </a:cubicBezTo>
                  <a:cubicBezTo>
                    <a:pt x="1324862" y="520035"/>
                    <a:pt x="1282333" y="529505"/>
                    <a:pt x="1240175" y="541045"/>
                  </a:cubicBezTo>
                  <a:lnTo>
                    <a:pt x="1177438" y="560170"/>
                  </a:lnTo>
                  <a:lnTo>
                    <a:pt x="1145987" y="569826"/>
                  </a:lnTo>
                  <a:lnTo>
                    <a:pt x="1130315" y="574669"/>
                  </a:lnTo>
                  <a:lnTo>
                    <a:pt x="1114873" y="580384"/>
                  </a:lnTo>
                  <a:lnTo>
                    <a:pt x="1052839" y="602943"/>
                  </a:lnTo>
                  <a:cubicBezTo>
                    <a:pt x="1032151" y="610499"/>
                    <a:pt x="1011255" y="617535"/>
                    <a:pt x="991135" y="626866"/>
                  </a:cubicBezTo>
                  <a:lnTo>
                    <a:pt x="930179" y="653191"/>
                  </a:lnTo>
                  <a:cubicBezTo>
                    <a:pt x="909850" y="662002"/>
                    <a:pt x="889443" y="670676"/>
                    <a:pt x="869768" y="680937"/>
                  </a:cubicBezTo>
                  <a:lnTo>
                    <a:pt x="810085" y="710734"/>
                  </a:lnTo>
                  <a:cubicBezTo>
                    <a:pt x="790331" y="720859"/>
                    <a:pt x="770124" y="730514"/>
                    <a:pt x="751220" y="741794"/>
                  </a:cubicBezTo>
                  <a:cubicBezTo>
                    <a:pt x="673929" y="784955"/>
                    <a:pt x="598827" y="830326"/>
                    <a:pt x="532669" y="881688"/>
                  </a:cubicBezTo>
                  <a:cubicBezTo>
                    <a:pt x="464226" y="931625"/>
                    <a:pt x="406969" y="988270"/>
                    <a:pt x="354185" y="1050286"/>
                  </a:cubicBezTo>
                  <a:lnTo>
                    <a:pt x="315980" y="1098125"/>
                  </a:lnTo>
                  <a:lnTo>
                    <a:pt x="280345" y="1149782"/>
                  </a:lnTo>
                  <a:cubicBezTo>
                    <a:pt x="268144" y="1166335"/>
                    <a:pt x="257438" y="1185955"/>
                    <a:pt x="245890" y="1203959"/>
                  </a:cubicBezTo>
                  <a:cubicBezTo>
                    <a:pt x="234552" y="1222481"/>
                    <a:pt x="223171" y="1240298"/>
                    <a:pt x="212162" y="1260184"/>
                  </a:cubicBezTo>
                  <a:cubicBezTo>
                    <a:pt x="168299" y="1337574"/>
                    <a:pt x="125055" y="1419360"/>
                    <a:pt x="80716" y="1502476"/>
                  </a:cubicBezTo>
                  <a:lnTo>
                    <a:pt x="0" y="1648841"/>
                  </a:lnTo>
                  <a:lnTo>
                    <a:pt x="0" y="954863"/>
                  </a:lnTo>
                  <a:lnTo>
                    <a:pt x="43491" y="895513"/>
                  </a:lnTo>
                  <a:cubicBezTo>
                    <a:pt x="59888" y="874984"/>
                    <a:pt x="77014" y="854766"/>
                    <a:pt x="93923" y="834489"/>
                  </a:cubicBezTo>
                  <a:cubicBezTo>
                    <a:pt x="163245" y="754880"/>
                    <a:pt x="240806" y="679565"/>
                    <a:pt x="323465" y="617671"/>
                  </a:cubicBezTo>
                  <a:cubicBezTo>
                    <a:pt x="405002" y="553042"/>
                    <a:pt x="490132" y="499230"/>
                    <a:pt x="574777" y="446794"/>
                  </a:cubicBezTo>
                  <a:cubicBezTo>
                    <a:pt x="595733" y="433050"/>
                    <a:pt x="617442" y="421248"/>
                    <a:pt x="638943" y="408925"/>
                  </a:cubicBezTo>
                  <a:lnTo>
                    <a:pt x="703505" y="371742"/>
                  </a:lnTo>
                  <a:cubicBezTo>
                    <a:pt x="724798" y="358900"/>
                    <a:pt x="747120" y="347842"/>
                    <a:pt x="769262" y="336154"/>
                  </a:cubicBezTo>
                  <a:lnTo>
                    <a:pt x="835552" y="301173"/>
                  </a:lnTo>
                  <a:cubicBezTo>
                    <a:pt x="857427" y="289183"/>
                    <a:pt x="880470" y="278896"/>
                    <a:pt x="902979" y="268004"/>
                  </a:cubicBezTo>
                  <a:lnTo>
                    <a:pt x="971127" y="235607"/>
                  </a:lnTo>
                  <a:lnTo>
                    <a:pt x="988238" y="227556"/>
                  </a:lnTo>
                  <a:lnTo>
                    <a:pt x="1005744" y="220191"/>
                  </a:lnTo>
                  <a:lnTo>
                    <a:pt x="1040729" y="205569"/>
                  </a:lnTo>
                  <a:lnTo>
                    <a:pt x="1110835" y="176248"/>
                  </a:lnTo>
                  <a:cubicBezTo>
                    <a:pt x="1157999" y="157703"/>
                    <a:pt x="1206322" y="141323"/>
                    <a:pt x="1254256" y="123796"/>
                  </a:cubicBezTo>
                  <a:cubicBezTo>
                    <a:pt x="1302938" y="108671"/>
                    <a:pt x="1352074" y="94017"/>
                    <a:pt x="1401310" y="79852"/>
                  </a:cubicBezTo>
                  <a:cubicBezTo>
                    <a:pt x="1599497" y="26774"/>
                    <a:pt x="1806373" y="-329"/>
                    <a:pt x="2011811" y="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6AC5DCC-C3CC-4FD5-AD4E-13A1BE5F7F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297400"/>
              <a:ext cx="5215811" cy="6107388"/>
            </a:xfrm>
            <a:custGeom>
              <a:avLst/>
              <a:gdLst>
                <a:gd name="connsiteX0" fmla="*/ 1869139 w 5215811"/>
                <a:gd name="connsiteY0" fmla="*/ 9 h 6107388"/>
                <a:gd name="connsiteX1" fmla="*/ 2791149 w 5215811"/>
                <a:gd name="connsiteY1" fmla="*/ 130229 h 6107388"/>
                <a:gd name="connsiteX2" fmla="*/ 4760307 w 5215811"/>
                <a:gd name="connsiteY2" fmla="*/ 1608408 h 6107388"/>
                <a:gd name="connsiteX3" fmla="*/ 5108574 w 5215811"/>
                <a:gd name="connsiteY3" fmla="*/ 4050383 h 6107388"/>
                <a:gd name="connsiteX4" fmla="*/ 3434916 w 5215811"/>
                <a:gd name="connsiteY4" fmla="*/ 5503134 h 6107388"/>
                <a:gd name="connsiteX5" fmla="*/ 1137841 w 5215811"/>
                <a:gd name="connsiteY5" fmla="*/ 6033968 h 6107388"/>
                <a:gd name="connsiteX6" fmla="*/ 217555 w 5215811"/>
                <a:gd name="connsiteY6" fmla="*/ 5598945 h 6107388"/>
                <a:gd name="connsiteX7" fmla="*/ 0 w 5215811"/>
                <a:gd name="connsiteY7" fmla="*/ 5419622 h 6107388"/>
                <a:gd name="connsiteX8" fmla="*/ 0 w 5215811"/>
                <a:gd name="connsiteY8" fmla="*/ 4571683 h 6107388"/>
                <a:gd name="connsiteX9" fmla="*/ 18056 w 5215811"/>
                <a:gd name="connsiteY9" fmla="*/ 4599282 h 6107388"/>
                <a:gd name="connsiteX10" fmla="*/ 358324 w 5215811"/>
                <a:gd name="connsiteY10" fmla="*/ 4988154 h 6107388"/>
                <a:gd name="connsiteX11" fmla="*/ 1282741 w 5215811"/>
                <a:gd name="connsiteY11" fmla="*/ 5493193 h 6107388"/>
                <a:gd name="connsiteX12" fmla="*/ 2172794 w 5215811"/>
                <a:gd name="connsiteY12" fmla="*/ 5470630 h 6107388"/>
                <a:gd name="connsiteX13" fmla="*/ 3146893 w 5215811"/>
                <a:gd name="connsiteY13" fmla="*/ 5016296 h 6107388"/>
                <a:gd name="connsiteX14" fmla="*/ 3574114 w 5215811"/>
                <a:gd name="connsiteY14" fmla="*/ 4791124 h 6107388"/>
                <a:gd name="connsiteX15" fmla="*/ 4244948 w 5215811"/>
                <a:gd name="connsiteY15" fmla="*/ 4392664 h 6107388"/>
                <a:gd name="connsiteX16" fmla="*/ 4556385 w 5215811"/>
                <a:gd name="connsiteY16" fmla="*/ 3902656 h 6107388"/>
                <a:gd name="connsiteX17" fmla="*/ 4616354 w 5215811"/>
                <a:gd name="connsiteY17" fmla="*/ 2851680 h 6107388"/>
                <a:gd name="connsiteX18" fmla="*/ 4269266 w 5215811"/>
                <a:gd name="connsiteY18" fmla="*/ 1889625 h 6107388"/>
                <a:gd name="connsiteX19" fmla="*/ 2645976 w 5215811"/>
                <a:gd name="connsiteY19" fmla="*/ 671162 h 6107388"/>
                <a:gd name="connsiteX20" fmla="*/ 1648930 w 5215811"/>
                <a:gd name="connsiteY20" fmla="*/ 573017 h 6107388"/>
                <a:gd name="connsiteX21" fmla="*/ 771768 w 5215811"/>
                <a:gd name="connsiteY21" fmla="*/ 865882 h 6107388"/>
                <a:gd name="connsiteX22" fmla="*/ 433617 w 5215811"/>
                <a:gd name="connsiteY22" fmla="*/ 1119441 h 6107388"/>
                <a:gd name="connsiteX23" fmla="*/ 200571 w 5215811"/>
                <a:gd name="connsiteY23" fmla="*/ 1486480 h 6107388"/>
                <a:gd name="connsiteX24" fmla="*/ 47077 w 5215811"/>
                <a:gd name="connsiteY24" fmla="*/ 1753604 h 6107388"/>
                <a:gd name="connsiteX25" fmla="*/ 0 w 5215811"/>
                <a:gd name="connsiteY25" fmla="*/ 1831655 h 6107388"/>
                <a:gd name="connsiteX26" fmla="*/ 0 w 5215811"/>
                <a:gd name="connsiteY26" fmla="*/ 751112 h 6107388"/>
                <a:gd name="connsiteX27" fmla="*/ 6994 w 5215811"/>
                <a:gd name="connsiteY27" fmla="*/ 742614 h 6107388"/>
                <a:gd name="connsiteX28" fmla="*/ 484047 w 5215811"/>
                <a:gd name="connsiteY28" fmla="*/ 378777 h 6107388"/>
                <a:gd name="connsiteX29" fmla="*/ 1869139 w 5215811"/>
                <a:gd name="connsiteY29" fmla="*/ 9 h 610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5811" h="6107388">
                  <a:moveTo>
                    <a:pt x="1869139" y="9"/>
                  </a:moveTo>
                  <a:cubicBezTo>
                    <a:pt x="2160924" y="-706"/>
                    <a:pt x="2465752" y="43039"/>
                    <a:pt x="2791149" y="130229"/>
                  </a:cubicBezTo>
                  <a:cubicBezTo>
                    <a:pt x="3651198" y="360678"/>
                    <a:pt x="4339884" y="907924"/>
                    <a:pt x="4760307" y="1608408"/>
                  </a:cubicBezTo>
                  <a:cubicBezTo>
                    <a:pt x="5188180" y="2321320"/>
                    <a:pt x="5338357" y="3192822"/>
                    <a:pt x="5108574" y="4050383"/>
                  </a:cubicBezTo>
                  <a:cubicBezTo>
                    <a:pt x="4880820" y="4900373"/>
                    <a:pt x="4152841" y="5098512"/>
                    <a:pt x="3434916" y="5503134"/>
                  </a:cubicBezTo>
                  <a:cubicBezTo>
                    <a:pt x="2717099" y="5907783"/>
                    <a:pt x="2005568" y="6266474"/>
                    <a:pt x="1137841" y="6033968"/>
                  </a:cubicBezTo>
                  <a:cubicBezTo>
                    <a:pt x="783079" y="5938910"/>
                    <a:pt x="479573" y="5790114"/>
                    <a:pt x="217555" y="5598945"/>
                  </a:cubicBezTo>
                  <a:lnTo>
                    <a:pt x="0" y="5419622"/>
                  </a:lnTo>
                  <a:lnTo>
                    <a:pt x="0" y="4571683"/>
                  </a:lnTo>
                  <a:lnTo>
                    <a:pt x="18056" y="4599282"/>
                  </a:lnTo>
                  <a:cubicBezTo>
                    <a:pt x="124071" y="4746782"/>
                    <a:pt x="237002" y="4875718"/>
                    <a:pt x="358324" y="4988154"/>
                  </a:cubicBezTo>
                  <a:cubicBezTo>
                    <a:pt x="621323" y="5231809"/>
                    <a:pt x="923667" y="5396979"/>
                    <a:pt x="1282741" y="5493193"/>
                  </a:cubicBezTo>
                  <a:cubicBezTo>
                    <a:pt x="1573894" y="5571207"/>
                    <a:pt x="1856732" y="5563878"/>
                    <a:pt x="2172794" y="5470630"/>
                  </a:cubicBezTo>
                  <a:cubicBezTo>
                    <a:pt x="2498985" y="5374183"/>
                    <a:pt x="2832844" y="5193315"/>
                    <a:pt x="3146893" y="5016296"/>
                  </a:cubicBezTo>
                  <a:cubicBezTo>
                    <a:pt x="3293538" y="4933641"/>
                    <a:pt x="3436182" y="4861160"/>
                    <a:pt x="3574114" y="4791124"/>
                  </a:cubicBezTo>
                  <a:cubicBezTo>
                    <a:pt x="3841238" y="4655550"/>
                    <a:pt x="4071901" y="4538375"/>
                    <a:pt x="4244948" y="4392664"/>
                  </a:cubicBezTo>
                  <a:cubicBezTo>
                    <a:pt x="4405844" y="4257259"/>
                    <a:pt x="4501845" y="4106204"/>
                    <a:pt x="4556385" y="3902656"/>
                  </a:cubicBezTo>
                  <a:cubicBezTo>
                    <a:pt x="4649063" y="3556776"/>
                    <a:pt x="4669271" y="3203187"/>
                    <a:pt x="4616354" y="2851680"/>
                  </a:cubicBezTo>
                  <a:cubicBezTo>
                    <a:pt x="4565198" y="2511774"/>
                    <a:pt x="4448474" y="2188147"/>
                    <a:pt x="4269266" y="1889625"/>
                  </a:cubicBezTo>
                  <a:cubicBezTo>
                    <a:pt x="3907781" y="1287586"/>
                    <a:pt x="3331245" y="854780"/>
                    <a:pt x="2645976" y="671162"/>
                  </a:cubicBezTo>
                  <a:cubicBezTo>
                    <a:pt x="2278249" y="572630"/>
                    <a:pt x="1952074" y="540526"/>
                    <a:pt x="1648930" y="573017"/>
                  </a:cubicBezTo>
                  <a:cubicBezTo>
                    <a:pt x="1351746" y="604901"/>
                    <a:pt x="1064785" y="700731"/>
                    <a:pt x="771768" y="865882"/>
                  </a:cubicBezTo>
                  <a:cubicBezTo>
                    <a:pt x="568061" y="980657"/>
                    <a:pt x="486465" y="1058486"/>
                    <a:pt x="433617" y="1119441"/>
                  </a:cubicBezTo>
                  <a:cubicBezTo>
                    <a:pt x="358307" y="1206256"/>
                    <a:pt x="292149" y="1323808"/>
                    <a:pt x="200571" y="1486480"/>
                  </a:cubicBezTo>
                  <a:cubicBezTo>
                    <a:pt x="156644" y="1564432"/>
                    <a:pt x="106654" y="1653214"/>
                    <a:pt x="47077" y="1753604"/>
                  </a:cubicBezTo>
                  <a:lnTo>
                    <a:pt x="0" y="1831655"/>
                  </a:lnTo>
                  <a:lnTo>
                    <a:pt x="0" y="751112"/>
                  </a:lnTo>
                  <a:lnTo>
                    <a:pt x="6994" y="742614"/>
                  </a:lnTo>
                  <a:cubicBezTo>
                    <a:pt x="117721" y="617683"/>
                    <a:pt x="259696" y="505222"/>
                    <a:pt x="484047" y="378777"/>
                  </a:cubicBezTo>
                  <a:cubicBezTo>
                    <a:pt x="932751" y="125890"/>
                    <a:pt x="1382831" y="1200"/>
                    <a:pt x="1869139" y="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BBCC2F4-EFA7-4AF4-B538-AC4022D90F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319367"/>
              <a:ext cx="5217956" cy="6100079"/>
            </a:xfrm>
            <a:custGeom>
              <a:avLst/>
              <a:gdLst>
                <a:gd name="connsiteX0" fmla="*/ 1951393 w 5217956"/>
                <a:gd name="connsiteY0" fmla="*/ 82 h 6100079"/>
                <a:gd name="connsiteX1" fmla="*/ 2855177 w 5217956"/>
                <a:gd name="connsiteY1" fmla="*/ 125419 h 6100079"/>
                <a:gd name="connsiteX2" fmla="*/ 4779341 w 5217956"/>
                <a:gd name="connsiteY2" fmla="*/ 1591542 h 6100079"/>
                <a:gd name="connsiteX3" fmla="*/ 5108573 w 5217956"/>
                <a:gd name="connsiteY3" fmla="*/ 4028416 h 6100079"/>
                <a:gd name="connsiteX4" fmla="*/ 3459358 w 5217956"/>
                <a:gd name="connsiteY4" fmla="*/ 5487716 h 6100079"/>
                <a:gd name="connsiteX5" fmla="*/ 1203274 w 5217956"/>
                <a:gd name="connsiteY5" fmla="*/ 6029534 h 6100079"/>
                <a:gd name="connsiteX6" fmla="*/ 59920 w 5217956"/>
                <a:gd name="connsiteY6" fmla="*/ 5396467 h 6100079"/>
                <a:gd name="connsiteX7" fmla="*/ 0 w 5217956"/>
                <a:gd name="connsiteY7" fmla="*/ 5333382 h 6100079"/>
                <a:gd name="connsiteX8" fmla="*/ 0 w 5217956"/>
                <a:gd name="connsiteY8" fmla="*/ 4205833 h 6100079"/>
                <a:gd name="connsiteX9" fmla="*/ 58036 w 5217956"/>
                <a:gd name="connsiteY9" fmla="*/ 4310048 h 6100079"/>
                <a:gd name="connsiteX10" fmla="*/ 520779 w 5217956"/>
                <a:gd name="connsiteY10" fmla="*/ 4907591 h 6100079"/>
                <a:gd name="connsiteX11" fmla="*/ 1377154 w 5217956"/>
                <a:gd name="connsiteY11" fmla="*/ 5380604 h 6100079"/>
                <a:gd name="connsiteX12" fmla="*/ 3123340 w 5217956"/>
                <a:gd name="connsiteY12" fmla="*/ 4905715 h 6100079"/>
                <a:gd name="connsiteX13" fmla="*/ 3547863 w 5217956"/>
                <a:gd name="connsiteY13" fmla="*/ 4676342 h 6100079"/>
                <a:gd name="connsiteX14" fmla="*/ 4186753 w 5217956"/>
                <a:gd name="connsiteY14" fmla="*/ 4289376 h 6100079"/>
                <a:gd name="connsiteX15" fmla="*/ 4459565 w 5217956"/>
                <a:gd name="connsiteY15" fmla="*/ 3854399 h 6100079"/>
                <a:gd name="connsiteX16" fmla="*/ 4521015 w 5217956"/>
                <a:gd name="connsiteY16" fmla="*/ 2849377 h 6100079"/>
                <a:gd name="connsiteX17" fmla="*/ 4199723 w 5217956"/>
                <a:gd name="connsiteY17" fmla="*/ 1931213 h 6100079"/>
                <a:gd name="connsiteX18" fmla="*/ 2681217 w 5217956"/>
                <a:gd name="connsiteY18" fmla="*/ 774211 h 6100079"/>
                <a:gd name="connsiteX19" fmla="*/ 926547 w 5217956"/>
                <a:gd name="connsiteY19" fmla="*/ 967112 h 6100079"/>
                <a:gd name="connsiteX20" fmla="*/ 622677 w 5217956"/>
                <a:gd name="connsiteY20" fmla="*/ 1197863 h 6100079"/>
                <a:gd name="connsiteX21" fmla="*/ 404892 w 5217956"/>
                <a:gd name="connsiteY21" fmla="*/ 1547314 h 6100079"/>
                <a:gd name="connsiteX22" fmla="*/ 40135 w 5217956"/>
                <a:gd name="connsiteY22" fmla="*/ 2159090 h 6100079"/>
                <a:gd name="connsiteX23" fmla="*/ 0 w 5217956"/>
                <a:gd name="connsiteY23" fmla="*/ 2219367 h 6100079"/>
                <a:gd name="connsiteX24" fmla="*/ 0 w 5217956"/>
                <a:gd name="connsiteY24" fmla="*/ 915659 h 6100079"/>
                <a:gd name="connsiteX25" fmla="*/ 58609 w 5217956"/>
                <a:gd name="connsiteY25" fmla="*/ 828051 h 6100079"/>
                <a:gd name="connsiteX26" fmla="*/ 590688 w 5217956"/>
                <a:gd name="connsiteY26" fmla="*/ 385385 h 6100079"/>
                <a:gd name="connsiteX27" fmla="*/ 1951393 w 5217956"/>
                <a:gd name="connsiteY27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17956" h="6100079">
                  <a:moveTo>
                    <a:pt x="1951393" y="82"/>
                  </a:moveTo>
                  <a:cubicBezTo>
                    <a:pt x="2237631" y="-2119"/>
                    <a:pt x="2536431" y="40011"/>
                    <a:pt x="2855177" y="125419"/>
                  </a:cubicBezTo>
                  <a:cubicBezTo>
                    <a:pt x="3697704" y="351173"/>
                    <a:pt x="4370490" y="894159"/>
                    <a:pt x="4779341" y="1591542"/>
                  </a:cubicBezTo>
                  <a:cubicBezTo>
                    <a:pt x="5195534" y="2301324"/>
                    <a:pt x="5338356" y="3170855"/>
                    <a:pt x="5108573" y="4028416"/>
                  </a:cubicBezTo>
                  <a:cubicBezTo>
                    <a:pt x="4880819" y="4878406"/>
                    <a:pt x="4165603" y="5079965"/>
                    <a:pt x="3459358" y="5487716"/>
                  </a:cubicBezTo>
                  <a:cubicBezTo>
                    <a:pt x="2753114" y="5895466"/>
                    <a:pt x="2053264" y="6257288"/>
                    <a:pt x="1203274" y="6029534"/>
                  </a:cubicBezTo>
                  <a:cubicBezTo>
                    <a:pt x="739884" y="5905369"/>
                    <a:pt x="366399" y="5685345"/>
                    <a:pt x="59920" y="5396467"/>
                  </a:cubicBezTo>
                  <a:lnTo>
                    <a:pt x="0" y="5333382"/>
                  </a:lnTo>
                  <a:lnTo>
                    <a:pt x="0" y="4205833"/>
                  </a:lnTo>
                  <a:lnTo>
                    <a:pt x="58036" y="4310048"/>
                  </a:lnTo>
                  <a:cubicBezTo>
                    <a:pt x="197935" y="4550245"/>
                    <a:pt x="350594" y="4747142"/>
                    <a:pt x="520779" y="4907591"/>
                  </a:cubicBezTo>
                  <a:cubicBezTo>
                    <a:pt x="763600" y="5136565"/>
                    <a:pt x="1043821" y="5291288"/>
                    <a:pt x="1377154" y="5380604"/>
                  </a:cubicBezTo>
                  <a:cubicBezTo>
                    <a:pt x="1963029" y="5537589"/>
                    <a:pt x="2470519" y="5282804"/>
                    <a:pt x="3123340" y="4905715"/>
                  </a:cubicBezTo>
                  <a:cubicBezTo>
                    <a:pt x="3269800" y="4821157"/>
                    <a:pt x="3411134" y="4747512"/>
                    <a:pt x="3547863" y="4676342"/>
                  </a:cubicBezTo>
                  <a:cubicBezTo>
                    <a:pt x="3804497" y="4542710"/>
                    <a:pt x="4026085" y="4427393"/>
                    <a:pt x="4186753" y="4289376"/>
                  </a:cubicBezTo>
                  <a:cubicBezTo>
                    <a:pt x="4329009" y="4167293"/>
                    <a:pt x="4410589" y="4037181"/>
                    <a:pt x="4459565" y="3854399"/>
                  </a:cubicBezTo>
                  <a:cubicBezTo>
                    <a:pt x="4548302" y="3523229"/>
                    <a:pt x="4568981" y="3185183"/>
                    <a:pt x="4521015" y="2849377"/>
                  </a:cubicBezTo>
                  <a:cubicBezTo>
                    <a:pt x="4474709" y="2524680"/>
                    <a:pt x="4366564" y="2215756"/>
                    <a:pt x="4199723" y="1931213"/>
                  </a:cubicBezTo>
                  <a:cubicBezTo>
                    <a:pt x="3863270" y="1357325"/>
                    <a:pt x="3323982" y="946439"/>
                    <a:pt x="2681217" y="774211"/>
                  </a:cubicBezTo>
                  <a:cubicBezTo>
                    <a:pt x="2001139" y="591984"/>
                    <a:pt x="1476322" y="649699"/>
                    <a:pt x="926547" y="967112"/>
                  </a:cubicBezTo>
                  <a:cubicBezTo>
                    <a:pt x="740730" y="1074393"/>
                    <a:pt x="668642" y="1143989"/>
                    <a:pt x="622677" y="1197863"/>
                  </a:cubicBezTo>
                  <a:cubicBezTo>
                    <a:pt x="555599" y="1276450"/>
                    <a:pt x="492360" y="1390031"/>
                    <a:pt x="404892" y="1547314"/>
                  </a:cubicBezTo>
                  <a:cubicBezTo>
                    <a:pt x="317047" y="1705133"/>
                    <a:pt x="204816" y="1906756"/>
                    <a:pt x="40135" y="2159090"/>
                  </a:cubicBezTo>
                  <a:lnTo>
                    <a:pt x="0" y="2219367"/>
                  </a:lnTo>
                  <a:lnTo>
                    <a:pt x="0" y="915659"/>
                  </a:lnTo>
                  <a:lnTo>
                    <a:pt x="58609" y="828051"/>
                  </a:lnTo>
                  <a:cubicBezTo>
                    <a:pt x="177453" y="670481"/>
                    <a:pt x="325846" y="538291"/>
                    <a:pt x="590688" y="385385"/>
                  </a:cubicBezTo>
                  <a:cubicBezTo>
                    <a:pt x="1032158" y="130559"/>
                    <a:pt x="1474329" y="3750"/>
                    <a:pt x="1951393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A9D1364-B6A3-44CB-9FBA-C528F0CE90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319367"/>
              <a:ext cx="5217957" cy="6100079"/>
            </a:xfrm>
            <a:custGeom>
              <a:avLst/>
              <a:gdLst>
                <a:gd name="connsiteX0" fmla="*/ 1951394 w 5217957"/>
                <a:gd name="connsiteY0" fmla="*/ 82 h 6100079"/>
                <a:gd name="connsiteX1" fmla="*/ 2855178 w 5217957"/>
                <a:gd name="connsiteY1" fmla="*/ 125419 h 6100079"/>
                <a:gd name="connsiteX2" fmla="*/ 4779341 w 5217957"/>
                <a:gd name="connsiteY2" fmla="*/ 1591542 h 6100079"/>
                <a:gd name="connsiteX3" fmla="*/ 5108574 w 5217957"/>
                <a:gd name="connsiteY3" fmla="*/ 4028416 h 6100079"/>
                <a:gd name="connsiteX4" fmla="*/ 3459359 w 5217957"/>
                <a:gd name="connsiteY4" fmla="*/ 5487716 h 6100079"/>
                <a:gd name="connsiteX5" fmla="*/ 1203275 w 5217957"/>
                <a:gd name="connsiteY5" fmla="*/ 6029534 h 6100079"/>
                <a:gd name="connsiteX6" fmla="*/ 59921 w 5217957"/>
                <a:gd name="connsiteY6" fmla="*/ 5396467 h 6100079"/>
                <a:gd name="connsiteX7" fmla="*/ 0 w 5217957"/>
                <a:gd name="connsiteY7" fmla="*/ 5333381 h 6100079"/>
                <a:gd name="connsiteX8" fmla="*/ 0 w 5217957"/>
                <a:gd name="connsiteY8" fmla="*/ 4427327 h 6100079"/>
                <a:gd name="connsiteX9" fmla="*/ 112056 w 5217957"/>
                <a:gd name="connsiteY9" fmla="*/ 4602502 h 6100079"/>
                <a:gd name="connsiteX10" fmla="*/ 443875 w 5217957"/>
                <a:gd name="connsiteY10" fmla="*/ 4989110 h 6100079"/>
                <a:gd name="connsiteX11" fmla="*/ 1348175 w 5217957"/>
                <a:gd name="connsiteY11" fmla="*/ 5488759 h 6100079"/>
                <a:gd name="connsiteX12" fmla="*/ 2221463 w 5217957"/>
                <a:gd name="connsiteY12" fmla="*/ 5461704 h 6100079"/>
                <a:gd name="connsiteX13" fmla="*/ 3179339 w 5217957"/>
                <a:gd name="connsiteY13" fmla="*/ 5003023 h 6100079"/>
                <a:gd name="connsiteX14" fmla="*/ 3599638 w 5217957"/>
                <a:gd name="connsiteY14" fmla="*/ 4775996 h 6100079"/>
                <a:gd name="connsiteX15" fmla="*/ 4259765 w 5217957"/>
                <a:gd name="connsiteY15" fmla="*/ 4374667 h 6100079"/>
                <a:gd name="connsiteX16" fmla="*/ 4567742 w 5217957"/>
                <a:gd name="connsiteY16" fmla="*/ 3883732 h 6100079"/>
                <a:gd name="connsiteX17" fmla="*/ 4631929 w 5217957"/>
                <a:gd name="connsiteY17" fmla="*/ 2833886 h 6100079"/>
                <a:gd name="connsiteX18" fmla="*/ 4296412 w 5217957"/>
                <a:gd name="connsiteY18" fmla="*/ 1874932 h 6100079"/>
                <a:gd name="connsiteX19" fmla="*/ 2710219 w 5217957"/>
                <a:gd name="connsiteY19" fmla="*/ 666410 h 6100079"/>
                <a:gd name="connsiteX20" fmla="*/ 1732642 w 5217957"/>
                <a:gd name="connsiteY20" fmla="*/ 573480 h 6100079"/>
                <a:gd name="connsiteX21" fmla="*/ 870621 w 5217957"/>
                <a:gd name="connsiteY21" fmla="*/ 870402 h 6100079"/>
                <a:gd name="connsiteX22" fmla="*/ 537555 w 5217957"/>
                <a:gd name="connsiteY22" fmla="*/ 1125324 h 6100079"/>
                <a:gd name="connsiteX23" fmla="*/ 306995 w 5217957"/>
                <a:gd name="connsiteY23" fmla="*/ 1493030 h 6100079"/>
                <a:gd name="connsiteX24" fmla="*/ 23579 w 5217957"/>
                <a:gd name="connsiteY24" fmla="*/ 1977465 h 6100079"/>
                <a:gd name="connsiteX25" fmla="*/ 0 w 5217957"/>
                <a:gd name="connsiteY25" fmla="*/ 2014291 h 6100079"/>
                <a:gd name="connsiteX26" fmla="*/ 0 w 5217957"/>
                <a:gd name="connsiteY26" fmla="*/ 915660 h 6100079"/>
                <a:gd name="connsiteX27" fmla="*/ 58609 w 5217957"/>
                <a:gd name="connsiteY27" fmla="*/ 828051 h 6100079"/>
                <a:gd name="connsiteX28" fmla="*/ 590689 w 5217957"/>
                <a:gd name="connsiteY28" fmla="*/ 385385 h 6100079"/>
                <a:gd name="connsiteX29" fmla="*/ 1951394 w 5217957"/>
                <a:gd name="connsiteY29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7957" h="6100079">
                  <a:moveTo>
                    <a:pt x="1951394" y="82"/>
                  </a:moveTo>
                  <a:cubicBezTo>
                    <a:pt x="2237632" y="-2119"/>
                    <a:pt x="2536431" y="40011"/>
                    <a:pt x="2855178" y="125419"/>
                  </a:cubicBezTo>
                  <a:cubicBezTo>
                    <a:pt x="3697704" y="351173"/>
                    <a:pt x="4370491" y="894159"/>
                    <a:pt x="4779341" y="1591542"/>
                  </a:cubicBezTo>
                  <a:cubicBezTo>
                    <a:pt x="5195535" y="2301324"/>
                    <a:pt x="5338357" y="3170855"/>
                    <a:pt x="5108574" y="4028416"/>
                  </a:cubicBezTo>
                  <a:cubicBezTo>
                    <a:pt x="4880820" y="4878406"/>
                    <a:pt x="4165604" y="5079965"/>
                    <a:pt x="3459359" y="5487716"/>
                  </a:cubicBezTo>
                  <a:cubicBezTo>
                    <a:pt x="2753115" y="5895466"/>
                    <a:pt x="2053265" y="6257288"/>
                    <a:pt x="1203275" y="6029534"/>
                  </a:cubicBezTo>
                  <a:cubicBezTo>
                    <a:pt x="739885" y="5905369"/>
                    <a:pt x="366400" y="5685345"/>
                    <a:pt x="59921" y="5396467"/>
                  </a:cubicBezTo>
                  <a:lnTo>
                    <a:pt x="0" y="5333381"/>
                  </a:lnTo>
                  <a:lnTo>
                    <a:pt x="0" y="4427327"/>
                  </a:lnTo>
                  <a:lnTo>
                    <a:pt x="112056" y="4602502"/>
                  </a:lnTo>
                  <a:cubicBezTo>
                    <a:pt x="215300" y="4749260"/>
                    <a:pt x="325419" y="4877443"/>
                    <a:pt x="443875" y="4989110"/>
                  </a:cubicBezTo>
                  <a:cubicBezTo>
                    <a:pt x="700709" y="5231113"/>
                    <a:pt x="996455" y="5394516"/>
                    <a:pt x="1348175" y="5488759"/>
                  </a:cubicBezTo>
                  <a:cubicBezTo>
                    <a:pt x="1633379" y="5565179"/>
                    <a:pt x="1910917" y="5556430"/>
                    <a:pt x="2221463" y="5461704"/>
                  </a:cubicBezTo>
                  <a:cubicBezTo>
                    <a:pt x="2541923" y="5363721"/>
                    <a:pt x="2870374" y="5181404"/>
                    <a:pt x="3179339" y="5003023"/>
                  </a:cubicBezTo>
                  <a:cubicBezTo>
                    <a:pt x="3323713" y="4919760"/>
                    <a:pt x="3463978" y="4846641"/>
                    <a:pt x="3599638" y="4775996"/>
                  </a:cubicBezTo>
                  <a:cubicBezTo>
                    <a:pt x="3862436" y="4639263"/>
                    <a:pt x="4089314" y="4521074"/>
                    <a:pt x="4259765" y="4374667"/>
                  </a:cubicBezTo>
                  <a:cubicBezTo>
                    <a:pt x="4418282" y="4238625"/>
                    <a:pt x="4513201" y="4087280"/>
                    <a:pt x="4567742" y="3883732"/>
                  </a:cubicBezTo>
                  <a:cubicBezTo>
                    <a:pt x="4660420" y="3537853"/>
                    <a:pt x="4682033" y="3184640"/>
                    <a:pt x="4631929" y="2833886"/>
                  </a:cubicBezTo>
                  <a:cubicBezTo>
                    <a:pt x="4583584" y="2494734"/>
                    <a:pt x="4470646" y="2172121"/>
                    <a:pt x="4296412" y="1874932"/>
                  </a:cubicBezTo>
                  <a:cubicBezTo>
                    <a:pt x="3944879" y="1275559"/>
                    <a:pt x="3381537" y="846289"/>
                    <a:pt x="2710219" y="666410"/>
                  </a:cubicBezTo>
                  <a:cubicBezTo>
                    <a:pt x="2349955" y="569877"/>
                    <a:pt x="2030161" y="539483"/>
                    <a:pt x="1732642" y="573480"/>
                  </a:cubicBezTo>
                  <a:cubicBezTo>
                    <a:pt x="1440866" y="606814"/>
                    <a:pt x="1158880" y="703976"/>
                    <a:pt x="870621" y="870402"/>
                  </a:cubicBezTo>
                  <a:cubicBezTo>
                    <a:pt x="670160" y="986048"/>
                    <a:pt x="589753" y="1064195"/>
                    <a:pt x="537555" y="1125324"/>
                  </a:cubicBezTo>
                  <a:cubicBezTo>
                    <a:pt x="463218" y="1212400"/>
                    <a:pt x="397708" y="1330125"/>
                    <a:pt x="306995" y="1493030"/>
                  </a:cubicBezTo>
                  <a:cubicBezTo>
                    <a:pt x="234596" y="1623167"/>
                    <a:pt x="145436" y="1783409"/>
                    <a:pt x="23579" y="1977465"/>
                  </a:cubicBezTo>
                  <a:lnTo>
                    <a:pt x="0" y="2014291"/>
                  </a:lnTo>
                  <a:lnTo>
                    <a:pt x="0" y="915660"/>
                  </a:lnTo>
                  <a:lnTo>
                    <a:pt x="58609" y="828051"/>
                  </a:lnTo>
                  <a:cubicBezTo>
                    <a:pt x="177453" y="670481"/>
                    <a:pt x="325847" y="538291"/>
                    <a:pt x="590689" y="385385"/>
                  </a:cubicBezTo>
                  <a:cubicBezTo>
                    <a:pt x="1032159" y="130559"/>
                    <a:pt x="1474330" y="3750"/>
                    <a:pt x="1951394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제목 1">
            <a:extLst>
              <a:ext uri="{FF2B5EF4-FFF2-40B4-BE49-F238E27FC236}">
                <a16:creationId xmlns:a16="http://schemas.microsoft.com/office/drawing/2014/main" id="{D51F9872-4A7C-FAA1-0E26-76B714CC1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43013"/>
            <a:ext cx="3855720" cy="4371974"/>
          </a:xfrm>
        </p:spPr>
        <p:txBody>
          <a:bodyPr>
            <a:normAutofit/>
          </a:bodyPr>
          <a:lstStyle/>
          <a:p>
            <a:r>
              <a:rPr lang="ko-KR" altLang="en-US" sz="3600">
                <a:solidFill>
                  <a:schemeClr val="tx2"/>
                </a:solidFill>
              </a:rPr>
              <a:t>Agenda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DA46CEB-5590-4C1F-97FF-07F306B1A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2200" y="804672"/>
            <a:ext cx="5221224" cy="5230368"/>
          </a:xfrm>
        </p:spPr>
        <p:txBody>
          <a:bodyPr anchor="ctr">
            <a:normAutofit/>
          </a:bodyPr>
          <a:lstStyle/>
          <a:p>
            <a:r>
              <a:rPr lang="en-US" altLang="ko-KR" sz="1800">
                <a:solidFill>
                  <a:schemeClr val="tx2"/>
                </a:solidFill>
              </a:rPr>
              <a:t>Introduction</a:t>
            </a:r>
          </a:p>
          <a:p>
            <a:r>
              <a:rPr lang="en-US" altLang="ko-KR" sz="1800">
                <a:solidFill>
                  <a:schemeClr val="tx2"/>
                </a:solidFill>
              </a:rPr>
              <a:t>New Year's Gift Set</a:t>
            </a:r>
          </a:p>
          <a:p>
            <a:r>
              <a:rPr lang="en-US" altLang="ko-KR" sz="1800">
                <a:solidFill>
                  <a:schemeClr val="tx2"/>
                </a:solidFill>
              </a:rPr>
              <a:t>Gourmet Delight Gift Set</a:t>
            </a:r>
          </a:p>
          <a:p>
            <a:r>
              <a:rPr lang="en-US" altLang="ko-KR" sz="1800">
                <a:solidFill>
                  <a:schemeClr val="tx2"/>
                </a:solidFill>
              </a:rPr>
              <a:t>Gift Set Contents</a:t>
            </a:r>
          </a:p>
          <a:p>
            <a:pPr lvl="1"/>
            <a:r>
              <a:rPr lang="en-US" altLang="ko-KR" sz="1800">
                <a:solidFill>
                  <a:schemeClr val="tx2"/>
                </a:solidFill>
              </a:rPr>
              <a:t>Wine</a:t>
            </a:r>
          </a:p>
          <a:p>
            <a:pPr lvl="1"/>
            <a:r>
              <a:rPr lang="en-US" altLang="ko-KR" sz="1800">
                <a:solidFill>
                  <a:schemeClr val="tx2"/>
                </a:solidFill>
              </a:rPr>
              <a:t>Cheese</a:t>
            </a:r>
          </a:p>
          <a:p>
            <a:pPr lvl="1"/>
            <a:r>
              <a:rPr lang="en-US" altLang="ko-KR" sz="1800">
                <a:solidFill>
                  <a:schemeClr val="tx2"/>
                </a:solidFill>
              </a:rPr>
              <a:t>Chocolate</a:t>
            </a:r>
          </a:p>
          <a:p>
            <a:pPr lvl="1"/>
            <a:r>
              <a:rPr lang="en-US" altLang="ko-KR" sz="1800">
                <a:solidFill>
                  <a:schemeClr val="tx2"/>
                </a:solidFill>
              </a:rPr>
              <a:t>Recipe Booklet</a:t>
            </a:r>
          </a:p>
          <a:p>
            <a:pPr lvl="1"/>
            <a:r>
              <a:rPr lang="en-US" altLang="ko-KR" sz="1800">
                <a:solidFill>
                  <a:schemeClr val="tx2"/>
                </a:solidFill>
              </a:rPr>
              <a:t>Gift Box</a:t>
            </a:r>
          </a:p>
          <a:p>
            <a:pPr lvl="1"/>
            <a:r>
              <a:rPr lang="en-US" altLang="ko-KR" sz="1800">
                <a:solidFill>
                  <a:schemeClr val="tx2"/>
                </a:solidFill>
              </a:rPr>
              <a:t>Personalized Note Card</a:t>
            </a:r>
          </a:p>
          <a:p>
            <a:r>
              <a:rPr lang="en-US" altLang="ko-KR" sz="1800">
                <a:solidFill>
                  <a:schemeClr val="tx2"/>
                </a:solidFill>
              </a:rPr>
              <a:t>Ordering and Customization</a:t>
            </a:r>
          </a:p>
          <a:p>
            <a:r>
              <a:rPr lang="en-US" altLang="ko-KR" sz="1800">
                <a:solidFill>
                  <a:schemeClr val="tx2"/>
                </a:solidFill>
              </a:rPr>
              <a:t>Special Offer</a:t>
            </a:r>
          </a:p>
          <a:p>
            <a:r>
              <a:rPr lang="en-US" altLang="ko-KR" sz="1800">
                <a:solidFill>
                  <a:schemeClr val="tx2"/>
                </a:solidFill>
              </a:rPr>
              <a:t>Quality and Service</a:t>
            </a:r>
            <a:endParaRPr lang="ko-KR" altLang="en-US" sz="18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517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16">
            <a:extLst>
              <a:ext uri="{FF2B5EF4-FFF2-40B4-BE49-F238E27FC236}">
                <a16:creationId xmlns:a16="http://schemas.microsoft.com/office/drawing/2014/main" id="{B6FACB3C-9069-4791-BC5C-0DB7CD19B8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18">
            <a:extLst>
              <a:ext uri="{FF2B5EF4-FFF2-40B4-BE49-F238E27FC236}">
                <a16:creationId xmlns:a16="http://schemas.microsoft.com/office/drawing/2014/main" id="{71F2038E-D777-4B76-81DD-DD13EE91B9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A4171188-3843-3E8E-75FB-7E770DE26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802955"/>
            <a:ext cx="4766330" cy="145405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atinLnBrk="0"/>
            <a:r>
              <a:rPr lang="en-US" altLang="ko-KR" sz="360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Introduction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1F01AA6-9876-4E3E-8604-CF53FCE6F8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04672" y="2421683"/>
            <a:ext cx="4765949" cy="3353476"/>
          </a:xfrm>
        </p:spPr>
        <p:txBody>
          <a:bodyPr vert="horz" lIns="91440" tIns="45720" rIns="91440" bIns="45720" rtlCol="0" anchor="t">
            <a:normAutofit/>
          </a:bodyPr>
          <a:lstStyle/>
          <a:p>
            <a:pPr latinLnBrk="0"/>
            <a:r>
              <a:rPr lang="en-US" altLang="ko-KR" sz="1800">
                <a:solidFill>
                  <a:schemeClr val="tx2"/>
                </a:solidFill>
              </a:rPr>
              <a:t>Happy New Year from ABC Gifts!</a:t>
            </a:r>
          </a:p>
          <a:p>
            <a:pPr latinLnBrk="0"/>
            <a:r>
              <a:rPr lang="en-US" altLang="ko-KR" sz="1800">
                <a:solidFill>
                  <a:schemeClr val="tx2"/>
                </a:solidFill>
              </a:rPr>
              <a:t>Dear Valued Customer,</a:t>
            </a:r>
          </a:p>
          <a:p>
            <a:pPr latinLnBrk="0"/>
            <a:r>
              <a:rPr lang="en-US" altLang="ko-KR" sz="1800">
                <a:solidFill>
                  <a:schemeClr val="tx2"/>
                </a:solidFill>
              </a:rPr>
              <a:t>We appreciate your loyalty and support for ABC Gifts throughout the past year. As a token of our gratitude, we are pleased to present you with a special New Year's gift set that includes: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D354807-230F-4402-B1B9-F733A8F1F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818240" y="-16714"/>
            <a:ext cx="6373761" cy="6874714"/>
            <a:chOff x="5818240" y="-1"/>
            <a:chExt cx="6373761" cy="6874714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F5A6F4A-CE87-4D5C-9382-8167967CE8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18240" y="-1"/>
              <a:ext cx="6373761" cy="6874714"/>
            </a:xfrm>
            <a:custGeom>
              <a:avLst/>
              <a:gdLst>
                <a:gd name="connsiteX0" fmla="*/ 6373761 w 6373761"/>
                <a:gd name="connsiteY0" fmla="*/ 5771297 h 6874714"/>
                <a:gd name="connsiteX1" fmla="*/ 6373761 w 6373761"/>
                <a:gd name="connsiteY1" fmla="*/ 6247960 h 6874714"/>
                <a:gd name="connsiteX2" fmla="*/ 6235932 w 6373761"/>
                <a:gd name="connsiteY2" fmla="*/ 6361930 h 6874714"/>
                <a:gd name="connsiteX3" fmla="*/ 5960375 w 6373761"/>
                <a:gd name="connsiteY3" fmla="*/ 6587489 h 6874714"/>
                <a:gd name="connsiteX4" fmla="*/ 5822907 w 6373761"/>
                <a:gd name="connsiteY4" fmla="*/ 6701871 h 6874714"/>
                <a:gd name="connsiteX5" fmla="*/ 5681115 w 6373761"/>
                <a:gd name="connsiteY5" fmla="*/ 6816896 h 6874714"/>
                <a:gd name="connsiteX6" fmla="*/ 5604096 w 6373761"/>
                <a:gd name="connsiteY6" fmla="*/ 6874714 h 6874714"/>
                <a:gd name="connsiteX7" fmla="*/ 4878485 w 6373761"/>
                <a:gd name="connsiteY7" fmla="*/ 6874714 h 6874714"/>
                <a:gd name="connsiteX8" fmla="*/ 5006014 w 6373761"/>
                <a:gd name="connsiteY8" fmla="*/ 6800200 h 6874714"/>
                <a:gd name="connsiteX9" fmla="*/ 5149855 w 6373761"/>
                <a:gd name="connsiteY9" fmla="*/ 6707667 h 6874714"/>
                <a:gd name="connsiteX10" fmla="*/ 5431866 w 6373761"/>
                <a:gd name="connsiteY10" fmla="*/ 6506210 h 6874714"/>
                <a:gd name="connsiteX11" fmla="*/ 5571036 w 6373761"/>
                <a:gd name="connsiteY11" fmla="*/ 6399557 h 6874714"/>
                <a:gd name="connsiteX12" fmla="*/ 5711649 w 6373761"/>
                <a:gd name="connsiteY12" fmla="*/ 6288912 h 6874714"/>
                <a:gd name="connsiteX13" fmla="*/ 6276589 w 6373761"/>
                <a:gd name="connsiteY13" fmla="*/ 5852379 h 6874714"/>
                <a:gd name="connsiteX14" fmla="*/ 3975975 w 6373761"/>
                <a:gd name="connsiteY14" fmla="*/ 263 h 6874714"/>
                <a:gd name="connsiteX15" fmla="*/ 4350473 w 6373761"/>
                <a:gd name="connsiteY15" fmla="*/ 24963 h 6874714"/>
                <a:gd name="connsiteX16" fmla="*/ 5077909 w 6373761"/>
                <a:gd name="connsiteY16" fmla="*/ 189450 h 6874714"/>
                <a:gd name="connsiteX17" fmla="*/ 5746507 w 6373761"/>
                <a:gd name="connsiteY17" fmla="*/ 505804 h 6874714"/>
                <a:gd name="connsiteX18" fmla="*/ 6322456 w 6373761"/>
                <a:gd name="connsiteY18" fmla="*/ 956633 h 6874714"/>
                <a:gd name="connsiteX19" fmla="*/ 6373761 w 6373761"/>
                <a:gd name="connsiteY19" fmla="*/ 1011863 h 6874714"/>
                <a:gd name="connsiteX20" fmla="*/ 6373761 w 6373761"/>
                <a:gd name="connsiteY20" fmla="*/ 1185075 h 6874714"/>
                <a:gd name="connsiteX21" fmla="*/ 6359489 w 6373761"/>
                <a:gd name="connsiteY21" fmla="*/ 1169497 h 6874714"/>
                <a:gd name="connsiteX22" fmla="*/ 6233869 w 6373761"/>
                <a:gd name="connsiteY22" fmla="*/ 1047442 h 6874714"/>
                <a:gd name="connsiteX23" fmla="*/ 5961423 w 6373761"/>
                <a:gd name="connsiteY23" fmla="*/ 827953 h 6874714"/>
                <a:gd name="connsiteX24" fmla="*/ 5663555 w 6373761"/>
                <a:gd name="connsiteY24" fmla="*/ 645304 h 6874714"/>
                <a:gd name="connsiteX25" fmla="*/ 5013827 w 6373761"/>
                <a:gd name="connsiteY25" fmla="*/ 397863 h 6874714"/>
                <a:gd name="connsiteX26" fmla="*/ 4327409 w 6373761"/>
                <a:gd name="connsiteY26" fmla="*/ 302545 h 6874714"/>
                <a:gd name="connsiteX27" fmla="*/ 3639939 w 6373761"/>
                <a:gd name="connsiteY27" fmla="*/ 338868 h 6874714"/>
                <a:gd name="connsiteX28" fmla="*/ 3302495 w 6373761"/>
                <a:gd name="connsiteY28" fmla="*/ 403659 h 6874714"/>
                <a:gd name="connsiteX29" fmla="*/ 2971604 w 6373761"/>
                <a:gd name="connsiteY29" fmla="*/ 496273 h 6874714"/>
                <a:gd name="connsiteX30" fmla="*/ 2648706 w 6373761"/>
                <a:gd name="connsiteY30" fmla="*/ 614389 h 6874714"/>
                <a:gd name="connsiteX31" fmla="*/ 2335374 w 6373761"/>
                <a:gd name="connsiteY31" fmla="*/ 757109 h 6874714"/>
                <a:gd name="connsiteX32" fmla="*/ 1741342 w 6373761"/>
                <a:gd name="connsiteY32" fmla="*/ 1107725 h 6874714"/>
                <a:gd name="connsiteX33" fmla="*/ 1600861 w 6373761"/>
                <a:gd name="connsiteY33" fmla="*/ 1208710 h 6874714"/>
                <a:gd name="connsiteX34" fmla="*/ 1531799 w 6373761"/>
                <a:gd name="connsiteY34" fmla="*/ 1260879 h 6874714"/>
                <a:gd name="connsiteX35" fmla="*/ 1463655 w 6373761"/>
                <a:gd name="connsiteY35" fmla="*/ 1314333 h 6874714"/>
                <a:gd name="connsiteX36" fmla="*/ 1200777 w 6373761"/>
                <a:gd name="connsiteY36" fmla="*/ 1541166 h 6874714"/>
                <a:gd name="connsiteX37" fmla="*/ 731501 w 6373761"/>
                <a:gd name="connsiteY37" fmla="*/ 2055754 h 6874714"/>
                <a:gd name="connsiteX38" fmla="*/ 531393 w 6373761"/>
                <a:gd name="connsiteY38" fmla="*/ 2342739 h 6874714"/>
                <a:gd name="connsiteX39" fmla="*/ 361033 w 6373761"/>
                <a:gd name="connsiteY39" fmla="*/ 2649046 h 6874714"/>
                <a:gd name="connsiteX40" fmla="*/ 323292 w 6373761"/>
                <a:gd name="connsiteY40" fmla="*/ 2728263 h 6874714"/>
                <a:gd name="connsiteX41" fmla="*/ 304945 w 6373761"/>
                <a:gd name="connsiteY41" fmla="*/ 2768193 h 6874714"/>
                <a:gd name="connsiteX42" fmla="*/ 287516 w 6373761"/>
                <a:gd name="connsiteY42" fmla="*/ 2808510 h 6874714"/>
                <a:gd name="connsiteX43" fmla="*/ 254230 w 6373761"/>
                <a:gd name="connsiteY43" fmla="*/ 2889788 h 6874714"/>
                <a:gd name="connsiteX44" fmla="*/ 223042 w 6373761"/>
                <a:gd name="connsiteY44" fmla="*/ 2971968 h 6874714"/>
                <a:gd name="connsiteX45" fmla="*/ 121611 w 6373761"/>
                <a:gd name="connsiteY45" fmla="*/ 3308544 h 6874714"/>
                <a:gd name="connsiteX46" fmla="*/ 39314 w 6373761"/>
                <a:gd name="connsiteY46" fmla="*/ 4005912 h 6874714"/>
                <a:gd name="connsiteX47" fmla="*/ 73910 w 6373761"/>
                <a:gd name="connsiteY47" fmla="*/ 4354081 h 6874714"/>
                <a:gd name="connsiteX48" fmla="*/ 179534 w 6373761"/>
                <a:gd name="connsiteY48" fmla="*/ 4687050 h 6874714"/>
                <a:gd name="connsiteX49" fmla="*/ 215964 w 6373761"/>
                <a:gd name="connsiteY49" fmla="*/ 4766654 h 6874714"/>
                <a:gd name="connsiteX50" fmla="*/ 256457 w 6373761"/>
                <a:gd name="connsiteY50" fmla="*/ 4844455 h 6874714"/>
                <a:gd name="connsiteX51" fmla="*/ 346225 w 6373761"/>
                <a:gd name="connsiteY51" fmla="*/ 4995290 h 6874714"/>
                <a:gd name="connsiteX52" fmla="*/ 445296 w 6373761"/>
                <a:gd name="connsiteY52" fmla="*/ 5140971 h 6874714"/>
                <a:gd name="connsiteX53" fmla="*/ 551443 w 6373761"/>
                <a:gd name="connsiteY53" fmla="*/ 5282531 h 6874714"/>
                <a:gd name="connsiteX54" fmla="*/ 772387 w 6373761"/>
                <a:gd name="connsiteY54" fmla="*/ 5562561 h 6874714"/>
                <a:gd name="connsiteX55" fmla="*/ 882858 w 6373761"/>
                <a:gd name="connsiteY55" fmla="*/ 5704507 h 6874714"/>
                <a:gd name="connsiteX56" fmla="*/ 990316 w 6373761"/>
                <a:gd name="connsiteY56" fmla="*/ 5848258 h 6874714"/>
                <a:gd name="connsiteX57" fmla="*/ 1097774 w 6373761"/>
                <a:gd name="connsiteY57" fmla="*/ 5987114 h 6874714"/>
                <a:gd name="connsiteX58" fmla="*/ 1210080 w 6373761"/>
                <a:gd name="connsiteY58" fmla="*/ 6121203 h 6874714"/>
                <a:gd name="connsiteX59" fmla="*/ 1448192 w 6373761"/>
                <a:gd name="connsiteY59" fmla="*/ 6374054 h 6874714"/>
                <a:gd name="connsiteX60" fmla="*/ 1982991 w 6373761"/>
                <a:gd name="connsiteY60" fmla="*/ 6796158 h 6874714"/>
                <a:gd name="connsiteX61" fmla="*/ 2118475 w 6373761"/>
                <a:gd name="connsiteY61" fmla="*/ 6874714 h 6874714"/>
                <a:gd name="connsiteX62" fmla="*/ 1569874 w 6373761"/>
                <a:gd name="connsiteY62" fmla="*/ 6874714 h 6874714"/>
                <a:gd name="connsiteX63" fmla="*/ 1507802 w 6373761"/>
                <a:gd name="connsiteY63" fmla="*/ 6817815 h 6874714"/>
                <a:gd name="connsiteX64" fmla="*/ 1256865 w 6373761"/>
                <a:gd name="connsiteY64" fmla="*/ 6543437 h 6874714"/>
                <a:gd name="connsiteX65" fmla="*/ 1038410 w 6373761"/>
                <a:gd name="connsiteY65" fmla="*/ 6248722 h 6874714"/>
                <a:gd name="connsiteX66" fmla="*/ 845380 w 6373761"/>
                <a:gd name="connsiteY66" fmla="*/ 5941386 h 6874714"/>
                <a:gd name="connsiteX67" fmla="*/ 755351 w 6373761"/>
                <a:gd name="connsiteY67" fmla="*/ 5788877 h 6874714"/>
                <a:gd name="connsiteX68" fmla="*/ 661784 w 6373761"/>
                <a:gd name="connsiteY68" fmla="*/ 5638944 h 6874714"/>
                <a:gd name="connsiteX69" fmla="*/ 466525 w 6373761"/>
                <a:gd name="connsiteY69" fmla="*/ 5340366 h 6874714"/>
                <a:gd name="connsiteX70" fmla="*/ 370992 w 6373761"/>
                <a:gd name="connsiteY70" fmla="*/ 5188502 h 6874714"/>
                <a:gd name="connsiteX71" fmla="*/ 280046 w 6373761"/>
                <a:gd name="connsiteY71" fmla="*/ 5033287 h 6874714"/>
                <a:gd name="connsiteX72" fmla="*/ 126853 w 6373761"/>
                <a:gd name="connsiteY72" fmla="*/ 4707660 h 6874714"/>
                <a:gd name="connsiteX73" fmla="*/ 30272 w 6373761"/>
                <a:gd name="connsiteY73" fmla="*/ 4362068 h 6874714"/>
                <a:gd name="connsiteX74" fmla="*/ 0 w 6373761"/>
                <a:gd name="connsiteY74" fmla="*/ 4005912 h 6874714"/>
                <a:gd name="connsiteX75" fmla="*/ 270480 w 6373761"/>
                <a:gd name="connsiteY75" fmla="*/ 2610532 h 6874714"/>
                <a:gd name="connsiteX76" fmla="*/ 415942 w 6373761"/>
                <a:gd name="connsiteY76" fmla="*/ 2280526 h 6874714"/>
                <a:gd name="connsiteX77" fmla="*/ 590102 w 6373761"/>
                <a:gd name="connsiteY77" fmla="*/ 1962626 h 6874714"/>
                <a:gd name="connsiteX78" fmla="*/ 1020719 w 6373761"/>
                <a:gd name="connsiteY78" fmla="*/ 1373070 h 6874714"/>
                <a:gd name="connsiteX79" fmla="*/ 1275080 w 6373761"/>
                <a:gd name="connsiteY79" fmla="*/ 1107081 h 6874714"/>
                <a:gd name="connsiteX80" fmla="*/ 1342437 w 6373761"/>
                <a:gd name="connsiteY80" fmla="*/ 1043965 h 6874714"/>
                <a:gd name="connsiteX81" fmla="*/ 1411106 w 6373761"/>
                <a:gd name="connsiteY81" fmla="*/ 982138 h 6874714"/>
                <a:gd name="connsiteX82" fmla="*/ 1553029 w 6373761"/>
                <a:gd name="connsiteY82" fmla="*/ 863376 h 6874714"/>
                <a:gd name="connsiteX83" fmla="*/ 2173401 w 6373761"/>
                <a:gd name="connsiteY83" fmla="*/ 454409 h 6874714"/>
                <a:gd name="connsiteX84" fmla="*/ 3599708 w 6373761"/>
                <a:gd name="connsiteY84" fmla="*/ 16332 h 6874714"/>
                <a:gd name="connsiteX85" fmla="*/ 3975975 w 6373761"/>
                <a:gd name="connsiteY85" fmla="*/ 263 h 687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373761" h="6874714">
                  <a:moveTo>
                    <a:pt x="6373761" y="5771297"/>
                  </a:moveTo>
                  <a:lnTo>
                    <a:pt x="6373761" y="6247960"/>
                  </a:lnTo>
                  <a:lnTo>
                    <a:pt x="6235932" y="6361930"/>
                  </a:lnTo>
                  <a:cubicBezTo>
                    <a:pt x="6143250" y="6437460"/>
                    <a:pt x="6051059" y="6512200"/>
                    <a:pt x="5960375" y="6587489"/>
                  </a:cubicBezTo>
                  <a:lnTo>
                    <a:pt x="5822907" y="6701871"/>
                  </a:lnTo>
                  <a:cubicBezTo>
                    <a:pt x="5776123" y="6740385"/>
                    <a:pt x="5729079" y="6778899"/>
                    <a:pt x="5681115" y="6816896"/>
                  </a:cubicBezTo>
                  <a:lnTo>
                    <a:pt x="5604096" y="6874714"/>
                  </a:lnTo>
                  <a:lnTo>
                    <a:pt x="4878485" y="6874714"/>
                  </a:lnTo>
                  <a:lnTo>
                    <a:pt x="5006014" y="6800200"/>
                  </a:lnTo>
                  <a:cubicBezTo>
                    <a:pt x="5054354" y="6770429"/>
                    <a:pt x="5102285" y="6739483"/>
                    <a:pt x="5149855" y="6707667"/>
                  </a:cubicBezTo>
                  <a:cubicBezTo>
                    <a:pt x="5244993" y="6643906"/>
                    <a:pt x="5338561" y="6576025"/>
                    <a:pt x="5431866" y="6506210"/>
                  </a:cubicBezTo>
                  <a:cubicBezTo>
                    <a:pt x="5478386" y="6471304"/>
                    <a:pt x="5524777" y="6435495"/>
                    <a:pt x="5571036" y="6399557"/>
                  </a:cubicBezTo>
                  <a:lnTo>
                    <a:pt x="5711649" y="6288912"/>
                  </a:lnTo>
                  <a:cubicBezTo>
                    <a:pt x="5902059" y="6140395"/>
                    <a:pt x="6093257" y="5998320"/>
                    <a:pt x="6276589" y="5852379"/>
                  </a:cubicBezTo>
                  <a:close/>
                  <a:moveTo>
                    <a:pt x="3975975" y="263"/>
                  </a:moveTo>
                  <a:cubicBezTo>
                    <a:pt x="4101550" y="1809"/>
                    <a:pt x="4226830" y="10149"/>
                    <a:pt x="4350473" y="24963"/>
                  </a:cubicBezTo>
                  <a:cubicBezTo>
                    <a:pt x="4598149" y="54846"/>
                    <a:pt x="4842943" y="108687"/>
                    <a:pt x="5077909" y="189450"/>
                  </a:cubicBezTo>
                  <a:cubicBezTo>
                    <a:pt x="5312876" y="269955"/>
                    <a:pt x="5537357" y="376867"/>
                    <a:pt x="5746507" y="505804"/>
                  </a:cubicBezTo>
                  <a:cubicBezTo>
                    <a:pt x="5955527" y="634999"/>
                    <a:pt x="6148688" y="786864"/>
                    <a:pt x="6322456" y="956633"/>
                  </a:cubicBezTo>
                  <a:lnTo>
                    <a:pt x="6373761" y="1011863"/>
                  </a:lnTo>
                  <a:lnTo>
                    <a:pt x="6373761" y="1185075"/>
                  </a:lnTo>
                  <a:lnTo>
                    <a:pt x="6359489" y="1169497"/>
                  </a:lnTo>
                  <a:cubicBezTo>
                    <a:pt x="6318811" y="1127602"/>
                    <a:pt x="6276917" y="1086890"/>
                    <a:pt x="6233869" y="1047442"/>
                  </a:cubicBezTo>
                  <a:cubicBezTo>
                    <a:pt x="6147509" y="968870"/>
                    <a:pt x="6056431" y="895448"/>
                    <a:pt x="5961423" y="827953"/>
                  </a:cubicBezTo>
                  <a:cubicBezTo>
                    <a:pt x="5865891" y="761102"/>
                    <a:pt x="5766688" y="699403"/>
                    <a:pt x="5663555" y="645304"/>
                  </a:cubicBezTo>
                  <a:cubicBezTo>
                    <a:pt x="5457943" y="535816"/>
                    <a:pt x="5238703" y="453894"/>
                    <a:pt x="5013827" y="397863"/>
                  </a:cubicBezTo>
                  <a:cubicBezTo>
                    <a:pt x="4788953" y="341703"/>
                    <a:pt x="4558442" y="310917"/>
                    <a:pt x="4327409" y="302545"/>
                  </a:cubicBezTo>
                  <a:cubicBezTo>
                    <a:pt x="4096111" y="293012"/>
                    <a:pt x="3867174" y="305893"/>
                    <a:pt x="3639939" y="338868"/>
                  </a:cubicBezTo>
                  <a:cubicBezTo>
                    <a:pt x="3526585" y="355999"/>
                    <a:pt x="3413885" y="377254"/>
                    <a:pt x="3302495" y="403659"/>
                  </a:cubicBezTo>
                  <a:cubicBezTo>
                    <a:pt x="3191107" y="430451"/>
                    <a:pt x="3080634" y="460978"/>
                    <a:pt x="2971604" y="496273"/>
                  </a:cubicBezTo>
                  <a:cubicBezTo>
                    <a:pt x="2862573" y="531437"/>
                    <a:pt x="2754854" y="570852"/>
                    <a:pt x="2648706" y="614389"/>
                  </a:cubicBezTo>
                  <a:cubicBezTo>
                    <a:pt x="2542690" y="658056"/>
                    <a:pt x="2438114" y="705714"/>
                    <a:pt x="2335374" y="757109"/>
                  </a:cubicBezTo>
                  <a:cubicBezTo>
                    <a:pt x="2129894" y="859769"/>
                    <a:pt x="1931228" y="976855"/>
                    <a:pt x="1741342" y="1107725"/>
                  </a:cubicBezTo>
                  <a:cubicBezTo>
                    <a:pt x="1694035" y="1140571"/>
                    <a:pt x="1646858" y="1173933"/>
                    <a:pt x="1600861" y="1208710"/>
                  </a:cubicBezTo>
                  <a:cubicBezTo>
                    <a:pt x="1577535" y="1225713"/>
                    <a:pt x="1554732" y="1243361"/>
                    <a:pt x="1531799" y="1260879"/>
                  </a:cubicBezTo>
                  <a:cubicBezTo>
                    <a:pt x="1508735" y="1278267"/>
                    <a:pt x="1486064" y="1296171"/>
                    <a:pt x="1463655" y="1314333"/>
                  </a:cubicBezTo>
                  <a:cubicBezTo>
                    <a:pt x="1373627" y="1386853"/>
                    <a:pt x="1285564" y="1462077"/>
                    <a:pt x="1200777" y="1541166"/>
                  </a:cubicBezTo>
                  <a:cubicBezTo>
                    <a:pt x="1030810" y="1698827"/>
                    <a:pt x="873161" y="1870785"/>
                    <a:pt x="731501" y="2055754"/>
                  </a:cubicBezTo>
                  <a:cubicBezTo>
                    <a:pt x="660734" y="2148239"/>
                    <a:pt x="593771" y="2243944"/>
                    <a:pt x="531393" y="2342739"/>
                  </a:cubicBezTo>
                  <a:cubicBezTo>
                    <a:pt x="470063" y="2442050"/>
                    <a:pt x="412140" y="2543810"/>
                    <a:pt x="361033" y="2649046"/>
                  </a:cubicBezTo>
                  <a:cubicBezTo>
                    <a:pt x="347798" y="2675194"/>
                    <a:pt x="335479" y="2701728"/>
                    <a:pt x="323292" y="2728263"/>
                  </a:cubicBezTo>
                  <a:lnTo>
                    <a:pt x="304945" y="2768193"/>
                  </a:lnTo>
                  <a:lnTo>
                    <a:pt x="287516" y="2808510"/>
                  </a:lnTo>
                  <a:cubicBezTo>
                    <a:pt x="276115" y="2835432"/>
                    <a:pt x="264583" y="2862352"/>
                    <a:pt x="254230" y="2889788"/>
                  </a:cubicBezTo>
                  <a:cubicBezTo>
                    <a:pt x="243877" y="2917224"/>
                    <a:pt x="232477" y="2944274"/>
                    <a:pt x="223042" y="2971968"/>
                  </a:cubicBezTo>
                  <a:cubicBezTo>
                    <a:pt x="182679" y="3081970"/>
                    <a:pt x="148475" y="3194291"/>
                    <a:pt x="121611" y="3308544"/>
                  </a:cubicBezTo>
                  <a:cubicBezTo>
                    <a:pt x="67096" y="3536534"/>
                    <a:pt x="39183" y="3771224"/>
                    <a:pt x="39314" y="4005912"/>
                  </a:cubicBezTo>
                  <a:cubicBezTo>
                    <a:pt x="39969" y="4122871"/>
                    <a:pt x="51109" y="4239571"/>
                    <a:pt x="73910" y="4354081"/>
                  </a:cubicBezTo>
                  <a:cubicBezTo>
                    <a:pt x="97892" y="4468334"/>
                    <a:pt x="132619" y="4580140"/>
                    <a:pt x="179534" y="4687050"/>
                  </a:cubicBezTo>
                  <a:cubicBezTo>
                    <a:pt x="190673" y="4713972"/>
                    <a:pt x="203647" y="4740249"/>
                    <a:pt x="215964" y="4766654"/>
                  </a:cubicBezTo>
                  <a:cubicBezTo>
                    <a:pt x="229332" y="4792674"/>
                    <a:pt x="242043" y="4818950"/>
                    <a:pt x="256457" y="4844455"/>
                  </a:cubicBezTo>
                  <a:cubicBezTo>
                    <a:pt x="283978" y="4895978"/>
                    <a:pt x="314642" y="4945956"/>
                    <a:pt x="346225" y="4995290"/>
                  </a:cubicBezTo>
                  <a:cubicBezTo>
                    <a:pt x="377676" y="5044752"/>
                    <a:pt x="411355" y="5092926"/>
                    <a:pt x="445296" y="5140971"/>
                  </a:cubicBezTo>
                  <a:cubicBezTo>
                    <a:pt x="479760" y="5188630"/>
                    <a:pt x="515537" y="5235645"/>
                    <a:pt x="551443" y="5282531"/>
                  </a:cubicBezTo>
                  <a:cubicBezTo>
                    <a:pt x="623387" y="5376434"/>
                    <a:pt x="698608" y="5468402"/>
                    <a:pt x="772387" y="5562561"/>
                  </a:cubicBezTo>
                  <a:cubicBezTo>
                    <a:pt x="809472" y="5609448"/>
                    <a:pt x="846428" y="5656719"/>
                    <a:pt x="882858" y="5704507"/>
                  </a:cubicBezTo>
                  <a:cubicBezTo>
                    <a:pt x="919159" y="5751909"/>
                    <a:pt x="955196" y="5802273"/>
                    <a:pt x="990316" y="5848258"/>
                  </a:cubicBezTo>
                  <a:cubicBezTo>
                    <a:pt x="1025175" y="5895402"/>
                    <a:pt x="1061736" y="5941129"/>
                    <a:pt x="1097774" y="5987114"/>
                  </a:cubicBezTo>
                  <a:cubicBezTo>
                    <a:pt x="1134860" y="6032326"/>
                    <a:pt x="1171684" y="6077536"/>
                    <a:pt x="1210080" y="6121203"/>
                  </a:cubicBezTo>
                  <a:cubicBezTo>
                    <a:pt x="1286350" y="6209051"/>
                    <a:pt x="1365632" y="6293677"/>
                    <a:pt x="1448192" y="6374054"/>
                  </a:cubicBezTo>
                  <a:cubicBezTo>
                    <a:pt x="1613572" y="6534420"/>
                    <a:pt x="1792057" y="6677526"/>
                    <a:pt x="1982991" y="6796158"/>
                  </a:cubicBezTo>
                  <a:lnTo>
                    <a:pt x="2118475" y="6874714"/>
                  </a:lnTo>
                  <a:lnTo>
                    <a:pt x="1569874" y="6874714"/>
                  </a:lnTo>
                  <a:lnTo>
                    <a:pt x="1507802" y="6817815"/>
                  </a:lnTo>
                  <a:cubicBezTo>
                    <a:pt x="1418412" y="6730595"/>
                    <a:pt x="1334903" y="6638562"/>
                    <a:pt x="1256865" y="6543437"/>
                  </a:cubicBezTo>
                  <a:cubicBezTo>
                    <a:pt x="1179155" y="6447861"/>
                    <a:pt x="1106817" y="6349194"/>
                    <a:pt x="1038410" y="6248722"/>
                  </a:cubicBezTo>
                  <a:cubicBezTo>
                    <a:pt x="969873" y="6148253"/>
                    <a:pt x="905922" y="6045592"/>
                    <a:pt x="845380" y="5941386"/>
                  </a:cubicBezTo>
                  <a:cubicBezTo>
                    <a:pt x="814453" y="5888704"/>
                    <a:pt x="786147" y="5839370"/>
                    <a:pt x="755351" y="5788877"/>
                  </a:cubicBezTo>
                  <a:cubicBezTo>
                    <a:pt x="724817" y="5738771"/>
                    <a:pt x="693760" y="5688665"/>
                    <a:pt x="661784" y="5638944"/>
                  </a:cubicBezTo>
                  <a:lnTo>
                    <a:pt x="466525" y="5340366"/>
                  </a:lnTo>
                  <a:cubicBezTo>
                    <a:pt x="434156" y="5290131"/>
                    <a:pt x="402181" y="5239639"/>
                    <a:pt x="370992" y="5188502"/>
                  </a:cubicBezTo>
                  <a:cubicBezTo>
                    <a:pt x="339803" y="5137364"/>
                    <a:pt x="308876" y="5086099"/>
                    <a:pt x="280046" y="5033287"/>
                  </a:cubicBezTo>
                  <a:cubicBezTo>
                    <a:pt x="222255" y="4928179"/>
                    <a:pt x="169181" y="4819982"/>
                    <a:pt x="126853" y="4707660"/>
                  </a:cubicBezTo>
                  <a:cubicBezTo>
                    <a:pt x="83739" y="4595725"/>
                    <a:pt x="51764" y="4479670"/>
                    <a:pt x="30272" y="4362068"/>
                  </a:cubicBezTo>
                  <a:cubicBezTo>
                    <a:pt x="9698" y="4244466"/>
                    <a:pt x="0" y="4125060"/>
                    <a:pt x="0" y="4005912"/>
                  </a:cubicBezTo>
                  <a:cubicBezTo>
                    <a:pt x="1704" y="3530867"/>
                    <a:pt x="95140" y="3057110"/>
                    <a:pt x="270480" y="2610532"/>
                  </a:cubicBezTo>
                  <a:cubicBezTo>
                    <a:pt x="314511" y="2498984"/>
                    <a:pt x="362212" y="2388466"/>
                    <a:pt x="415942" y="2280526"/>
                  </a:cubicBezTo>
                  <a:cubicBezTo>
                    <a:pt x="468884" y="2172197"/>
                    <a:pt x="527199" y="2066188"/>
                    <a:pt x="590102" y="1962626"/>
                  </a:cubicBezTo>
                  <a:cubicBezTo>
                    <a:pt x="716037" y="1755631"/>
                    <a:pt x="859794" y="1557653"/>
                    <a:pt x="1020719" y="1373070"/>
                  </a:cubicBezTo>
                  <a:cubicBezTo>
                    <a:pt x="1101575" y="1281101"/>
                    <a:pt x="1185969" y="1191838"/>
                    <a:pt x="1275080" y="1107081"/>
                  </a:cubicBezTo>
                  <a:cubicBezTo>
                    <a:pt x="1297227" y="1085699"/>
                    <a:pt x="1319504" y="1064575"/>
                    <a:pt x="1342437" y="1043965"/>
                  </a:cubicBezTo>
                  <a:cubicBezTo>
                    <a:pt x="1365240" y="1023226"/>
                    <a:pt x="1387648" y="1002102"/>
                    <a:pt x="1411106" y="982138"/>
                  </a:cubicBezTo>
                  <a:cubicBezTo>
                    <a:pt x="1457497" y="941563"/>
                    <a:pt x="1505065" y="902276"/>
                    <a:pt x="1553029" y="863376"/>
                  </a:cubicBezTo>
                  <a:cubicBezTo>
                    <a:pt x="1745798" y="708806"/>
                    <a:pt x="1954030" y="571882"/>
                    <a:pt x="2173401" y="454409"/>
                  </a:cubicBezTo>
                  <a:cubicBezTo>
                    <a:pt x="2612013" y="219334"/>
                    <a:pt x="3099505" y="65666"/>
                    <a:pt x="3599708" y="16332"/>
                  </a:cubicBezTo>
                  <a:cubicBezTo>
                    <a:pt x="3724530" y="3966"/>
                    <a:pt x="3850400" y="-1283"/>
                    <a:pt x="3975975" y="26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1023DD2-2E6F-4419-B404-80F08460BE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65276" y="313387"/>
              <a:ext cx="6326724" cy="6561326"/>
            </a:xfrm>
            <a:custGeom>
              <a:avLst/>
              <a:gdLst>
                <a:gd name="connsiteX0" fmla="*/ 6326724 w 6326724"/>
                <a:gd name="connsiteY0" fmla="*/ 5020808 h 6561326"/>
                <a:gd name="connsiteX1" fmla="*/ 6326724 w 6326724"/>
                <a:gd name="connsiteY1" fmla="*/ 5698632 h 6561326"/>
                <a:gd name="connsiteX2" fmla="*/ 6067438 w 6326724"/>
                <a:gd name="connsiteY2" fmla="*/ 5902509 h 6561326"/>
                <a:gd name="connsiteX3" fmla="*/ 5799974 w 6326724"/>
                <a:gd name="connsiteY3" fmla="*/ 6102017 h 6561326"/>
                <a:gd name="connsiteX4" fmla="*/ 5665258 w 6326724"/>
                <a:gd name="connsiteY4" fmla="*/ 6202100 h 6561326"/>
                <a:gd name="connsiteX5" fmla="*/ 5526873 w 6326724"/>
                <a:gd name="connsiteY5" fmla="*/ 6302828 h 6561326"/>
                <a:gd name="connsiteX6" fmla="*/ 5385080 w 6326724"/>
                <a:gd name="connsiteY6" fmla="*/ 6402268 h 6561326"/>
                <a:gd name="connsiteX7" fmla="*/ 5238833 w 6326724"/>
                <a:gd name="connsiteY7" fmla="*/ 6498875 h 6561326"/>
                <a:gd name="connsiteX8" fmla="*/ 5138040 w 6326724"/>
                <a:gd name="connsiteY8" fmla="*/ 6561326 h 6561326"/>
                <a:gd name="connsiteX9" fmla="*/ 3946072 w 6326724"/>
                <a:gd name="connsiteY9" fmla="*/ 6561326 h 6561326"/>
                <a:gd name="connsiteX10" fmla="*/ 3976009 w 6326724"/>
                <a:gd name="connsiteY10" fmla="*/ 6555242 h 6561326"/>
                <a:gd name="connsiteX11" fmla="*/ 4404855 w 6326724"/>
                <a:gd name="connsiteY11" fmla="*/ 6399048 h 6561326"/>
                <a:gd name="connsiteX12" fmla="*/ 4938868 w 6326724"/>
                <a:gd name="connsiteY12" fmla="*/ 6072132 h 6561326"/>
                <a:gd name="connsiteX13" fmla="*/ 5068342 w 6326724"/>
                <a:gd name="connsiteY13" fmla="*/ 5976042 h 6561326"/>
                <a:gd name="connsiteX14" fmla="*/ 5197816 w 6326724"/>
                <a:gd name="connsiteY14" fmla="*/ 5876730 h 6561326"/>
                <a:gd name="connsiteX15" fmla="*/ 5460039 w 6326724"/>
                <a:gd name="connsiteY15" fmla="*/ 5670637 h 6561326"/>
                <a:gd name="connsiteX16" fmla="*/ 5999033 w 6326724"/>
                <a:gd name="connsiteY16" fmla="*/ 5271718 h 6561326"/>
                <a:gd name="connsiteX17" fmla="*/ 6258766 w 6326724"/>
                <a:gd name="connsiteY17" fmla="*/ 5077603 h 6561326"/>
                <a:gd name="connsiteX18" fmla="*/ 4139342 w 6326724"/>
                <a:gd name="connsiteY18" fmla="*/ 440 h 6561326"/>
                <a:gd name="connsiteX19" fmla="*/ 4315744 w 6326724"/>
                <a:gd name="connsiteY19" fmla="*/ 6808 h 6561326"/>
                <a:gd name="connsiteX20" fmla="*/ 5015400 w 6326724"/>
                <a:gd name="connsiteY20" fmla="*/ 113591 h 6561326"/>
                <a:gd name="connsiteX21" fmla="*/ 5681114 w 6326724"/>
                <a:gd name="connsiteY21" fmla="*/ 361418 h 6561326"/>
                <a:gd name="connsiteX22" fmla="*/ 6270952 w 6326724"/>
                <a:gd name="connsiteY22" fmla="*/ 755441 h 6561326"/>
                <a:gd name="connsiteX23" fmla="*/ 6326724 w 6326724"/>
                <a:gd name="connsiteY23" fmla="*/ 807432 h 6561326"/>
                <a:gd name="connsiteX24" fmla="*/ 6326724 w 6326724"/>
                <a:gd name="connsiteY24" fmla="*/ 1231565 h 6561326"/>
                <a:gd name="connsiteX25" fmla="*/ 6302093 w 6326724"/>
                <a:gd name="connsiteY25" fmla="*/ 1203002 h 6561326"/>
                <a:gd name="connsiteX26" fmla="*/ 6066914 w 6326724"/>
                <a:gd name="connsiteY26" fmla="*/ 989616 h 6561326"/>
                <a:gd name="connsiteX27" fmla="*/ 5533688 w 6326724"/>
                <a:gd name="connsiteY27" fmla="*/ 647242 h 6561326"/>
                <a:gd name="connsiteX28" fmla="*/ 4933626 w 6326724"/>
                <a:gd name="connsiteY28" fmla="*/ 432262 h 6561326"/>
                <a:gd name="connsiteX29" fmla="*/ 4296873 w 6326724"/>
                <a:gd name="connsiteY29" fmla="*/ 343126 h 6561326"/>
                <a:gd name="connsiteX30" fmla="*/ 3651602 w 6326724"/>
                <a:gd name="connsiteY30" fmla="*/ 365797 h 6561326"/>
                <a:gd name="connsiteX31" fmla="*/ 3018256 w 6326724"/>
                <a:gd name="connsiteY31" fmla="*/ 496666 h 6561326"/>
                <a:gd name="connsiteX32" fmla="*/ 2412429 w 6326724"/>
                <a:gd name="connsiteY32" fmla="*/ 724399 h 6561326"/>
                <a:gd name="connsiteX33" fmla="*/ 1329857 w 6326724"/>
                <a:gd name="connsiteY33" fmla="*/ 1424086 h 6561326"/>
                <a:gd name="connsiteX34" fmla="*/ 887314 w 6326724"/>
                <a:gd name="connsiteY34" fmla="*/ 1891015 h 6561326"/>
                <a:gd name="connsiteX35" fmla="*/ 537420 w 6326724"/>
                <a:gd name="connsiteY35" fmla="*/ 2427245 h 6561326"/>
                <a:gd name="connsiteX36" fmla="*/ 299965 w 6326724"/>
                <a:gd name="connsiteY36" fmla="*/ 3020021 h 6561326"/>
                <a:gd name="connsiteX37" fmla="*/ 213606 w 6326724"/>
                <a:gd name="connsiteY37" fmla="*/ 3651953 h 6561326"/>
                <a:gd name="connsiteX38" fmla="*/ 250036 w 6326724"/>
                <a:gd name="connsiteY38" fmla="*/ 3961352 h 6561326"/>
                <a:gd name="connsiteX39" fmla="*/ 357625 w 6326724"/>
                <a:gd name="connsiteY39" fmla="*/ 4250783 h 6561326"/>
                <a:gd name="connsiteX40" fmla="*/ 432715 w 6326724"/>
                <a:gd name="connsiteY40" fmla="*/ 4387063 h 6561326"/>
                <a:gd name="connsiteX41" fmla="*/ 518943 w 6326724"/>
                <a:gd name="connsiteY41" fmla="*/ 4518962 h 6561326"/>
                <a:gd name="connsiteX42" fmla="*/ 718133 w 6326724"/>
                <a:gd name="connsiteY42" fmla="*/ 4773874 h 6561326"/>
                <a:gd name="connsiteX43" fmla="*/ 933704 w 6326724"/>
                <a:gd name="connsiteY43" fmla="*/ 5030717 h 6561326"/>
                <a:gd name="connsiteX44" fmla="*/ 1040900 w 6326724"/>
                <a:gd name="connsiteY44" fmla="*/ 5164806 h 6561326"/>
                <a:gd name="connsiteX45" fmla="*/ 1092401 w 6326724"/>
                <a:gd name="connsiteY45" fmla="*/ 5230628 h 6561326"/>
                <a:gd name="connsiteX46" fmla="*/ 1142854 w 6326724"/>
                <a:gd name="connsiteY46" fmla="*/ 5293615 h 6561326"/>
                <a:gd name="connsiteX47" fmla="*/ 1576354 w 6326724"/>
                <a:gd name="connsiteY47" fmla="*/ 5759128 h 6561326"/>
                <a:gd name="connsiteX48" fmla="*/ 1806865 w 6326724"/>
                <a:gd name="connsiteY48" fmla="*/ 5968571 h 6561326"/>
                <a:gd name="connsiteX49" fmla="*/ 2048253 w 6326724"/>
                <a:gd name="connsiteY49" fmla="*/ 6161654 h 6561326"/>
                <a:gd name="connsiteX50" fmla="*/ 2587506 w 6326724"/>
                <a:gd name="connsiteY50" fmla="*/ 6467059 h 6561326"/>
                <a:gd name="connsiteX51" fmla="*/ 2889176 w 6326724"/>
                <a:gd name="connsiteY51" fmla="*/ 6553360 h 6561326"/>
                <a:gd name="connsiteX52" fmla="*/ 2929698 w 6326724"/>
                <a:gd name="connsiteY52" fmla="*/ 6561326 h 6561326"/>
                <a:gd name="connsiteX53" fmla="*/ 1816374 w 6326724"/>
                <a:gd name="connsiteY53" fmla="*/ 6561326 h 6561326"/>
                <a:gd name="connsiteX54" fmla="*/ 1787601 w 6326724"/>
                <a:gd name="connsiteY54" fmla="*/ 6545761 h 6561326"/>
                <a:gd name="connsiteX55" fmla="*/ 1225544 w 6326724"/>
                <a:gd name="connsiteY55" fmla="*/ 6094158 h 6561326"/>
                <a:gd name="connsiteX56" fmla="*/ 997654 w 6326724"/>
                <a:gd name="connsiteY56" fmla="*/ 5822374 h 6561326"/>
                <a:gd name="connsiteX57" fmla="*/ 798596 w 6326724"/>
                <a:gd name="connsiteY57" fmla="*/ 5534615 h 6561326"/>
                <a:gd name="connsiteX58" fmla="*/ 752075 w 6326724"/>
                <a:gd name="connsiteY58" fmla="*/ 5461324 h 6561326"/>
                <a:gd name="connsiteX59" fmla="*/ 707650 w 6326724"/>
                <a:gd name="connsiteY59" fmla="*/ 5390221 h 6561326"/>
                <a:gd name="connsiteX60" fmla="*/ 619980 w 6326724"/>
                <a:gd name="connsiteY60" fmla="*/ 5252396 h 6561326"/>
                <a:gd name="connsiteX61" fmla="*/ 438349 w 6326724"/>
                <a:gd name="connsiteY61" fmla="*/ 4970822 h 6561326"/>
                <a:gd name="connsiteX62" fmla="*/ 261044 w 6326724"/>
                <a:gd name="connsiteY62" fmla="*/ 4673145 h 6561326"/>
                <a:gd name="connsiteX63" fmla="*/ 181107 w 6326724"/>
                <a:gd name="connsiteY63" fmla="*/ 4515356 h 6561326"/>
                <a:gd name="connsiteX64" fmla="*/ 113224 w 6326724"/>
                <a:gd name="connsiteY64" fmla="*/ 4350223 h 6561326"/>
                <a:gd name="connsiteX65" fmla="*/ 61199 w 6326724"/>
                <a:gd name="connsiteY65" fmla="*/ 4178908 h 6561326"/>
                <a:gd name="connsiteX66" fmla="*/ 41804 w 6326724"/>
                <a:gd name="connsiteY66" fmla="*/ 4091577 h 6561326"/>
                <a:gd name="connsiteX67" fmla="*/ 33287 w 6326724"/>
                <a:gd name="connsiteY67" fmla="*/ 4047781 h 6561326"/>
                <a:gd name="connsiteX68" fmla="*/ 26209 w 6326724"/>
                <a:gd name="connsiteY68" fmla="*/ 4003858 h 6561326"/>
                <a:gd name="connsiteX69" fmla="*/ 0 w 6326724"/>
                <a:gd name="connsiteY69" fmla="*/ 3651953 h 6561326"/>
                <a:gd name="connsiteX70" fmla="*/ 72731 w 6326724"/>
                <a:gd name="connsiteY70" fmla="*/ 2966307 h 6561326"/>
                <a:gd name="connsiteX71" fmla="*/ 291316 w 6326724"/>
                <a:gd name="connsiteY71" fmla="*/ 2309385 h 6561326"/>
                <a:gd name="connsiteX72" fmla="*/ 1110878 w 6326724"/>
                <a:gd name="connsiteY72" fmla="*/ 1193776 h 6561326"/>
                <a:gd name="connsiteX73" fmla="*/ 1654327 w 6326724"/>
                <a:gd name="connsiteY73" fmla="*/ 756730 h 6561326"/>
                <a:gd name="connsiteX74" fmla="*/ 2261727 w 6326724"/>
                <a:gd name="connsiteY74" fmla="*/ 409720 h 6561326"/>
                <a:gd name="connsiteX75" fmla="*/ 3610060 w 6326724"/>
                <a:gd name="connsiteY75" fmla="*/ 27032 h 6561326"/>
                <a:gd name="connsiteX76" fmla="*/ 4139342 w 6326724"/>
                <a:gd name="connsiteY76" fmla="*/ 440 h 656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326724" h="6561326">
                  <a:moveTo>
                    <a:pt x="6326724" y="5020808"/>
                  </a:moveTo>
                  <a:lnTo>
                    <a:pt x="6326724" y="5698632"/>
                  </a:lnTo>
                  <a:lnTo>
                    <a:pt x="6067438" y="5902509"/>
                  </a:lnTo>
                  <a:cubicBezTo>
                    <a:pt x="5977868" y="5970407"/>
                    <a:pt x="5888364" y="6036453"/>
                    <a:pt x="5799974" y="6102017"/>
                  </a:cubicBezTo>
                  <a:lnTo>
                    <a:pt x="5665258" y="6202100"/>
                  </a:lnTo>
                  <a:cubicBezTo>
                    <a:pt x="5619654" y="6235719"/>
                    <a:pt x="5573656" y="6269596"/>
                    <a:pt x="5526873" y="6302828"/>
                  </a:cubicBezTo>
                  <a:cubicBezTo>
                    <a:pt x="5480220" y="6336189"/>
                    <a:pt x="5433044" y="6369423"/>
                    <a:pt x="5385080" y="6402268"/>
                  </a:cubicBezTo>
                  <a:cubicBezTo>
                    <a:pt x="5336988" y="6434857"/>
                    <a:pt x="5288500" y="6467187"/>
                    <a:pt x="5238833" y="6498875"/>
                  </a:cubicBezTo>
                  <a:lnTo>
                    <a:pt x="5138040" y="6561326"/>
                  </a:lnTo>
                  <a:lnTo>
                    <a:pt x="3946072" y="6561326"/>
                  </a:lnTo>
                  <a:lnTo>
                    <a:pt x="3976009" y="6555242"/>
                  </a:lnTo>
                  <a:cubicBezTo>
                    <a:pt x="4123712" y="6519227"/>
                    <a:pt x="4266863" y="6466383"/>
                    <a:pt x="4404855" y="6399048"/>
                  </a:cubicBezTo>
                  <a:cubicBezTo>
                    <a:pt x="4589500" y="6310299"/>
                    <a:pt x="4765232" y="6196690"/>
                    <a:pt x="4938868" y="6072132"/>
                  </a:cubicBezTo>
                  <a:cubicBezTo>
                    <a:pt x="4982245" y="6041089"/>
                    <a:pt x="5025359" y="6008630"/>
                    <a:pt x="5068342" y="5976042"/>
                  </a:cubicBezTo>
                  <a:cubicBezTo>
                    <a:pt x="5111588" y="5943453"/>
                    <a:pt x="5154702" y="5910349"/>
                    <a:pt x="5197816" y="5876730"/>
                  </a:cubicBezTo>
                  <a:lnTo>
                    <a:pt x="5460039" y="5670637"/>
                  </a:lnTo>
                  <a:cubicBezTo>
                    <a:pt x="5639966" y="5530365"/>
                    <a:pt x="5821596" y="5399753"/>
                    <a:pt x="5999033" y="5271718"/>
                  </a:cubicBezTo>
                  <a:cubicBezTo>
                    <a:pt x="6087686" y="5207700"/>
                    <a:pt x="6174667" y="5143360"/>
                    <a:pt x="6258766" y="5077603"/>
                  </a:cubicBezTo>
                  <a:close/>
                  <a:moveTo>
                    <a:pt x="4139342" y="440"/>
                  </a:moveTo>
                  <a:cubicBezTo>
                    <a:pt x="4198237" y="1301"/>
                    <a:pt x="4257068" y="3427"/>
                    <a:pt x="4315744" y="6808"/>
                  </a:cubicBezTo>
                  <a:cubicBezTo>
                    <a:pt x="4550841" y="20849"/>
                    <a:pt x="4785806" y="55240"/>
                    <a:pt x="5015400" y="113591"/>
                  </a:cubicBezTo>
                  <a:cubicBezTo>
                    <a:pt x="5244992" y="171812"/>
                    <a:pt x="5469212" y="254249"/>
                    <a:pt x="5681114" y="361418"/>
                  </a:cubicBezTo>
                  <a:cubicBezTo>
                    <a:pt x="5892754" y="468586"/>
                    <a:pt x="6093124" y="599584"/>
                    <a:pt x="6270952" y="755441"/>
                  </a:cubicBezTo>
                  <a:lnTo>
                    <a:pt x="6326724" y="807432"/>
                  </a:lnTo>
                  <a:lnTo>
                    <a:pt x="6326724" y="1231565"/>
                  </a:lnTo>
                  <a:lnTo>
                    <a:pt x="6302093" y="1203002"/>
                  </a:lnTo>
                  <a:cubicBezTo>
                    <a:pt x="6227937" y="1127247"/>
                    <a:pt x="6149211" y="1056081"/>
                    <a:pt x="6066914" y="989616"/>
                  </a:cubicBezTo>
                  <a:cubicBezTo>
                    <a:pt x="5902714" y="856299"/>
                    <a:pt x="5724360" y="740371"/>
                    <a:pt x="5533688" y="647242"/>
                  </a:cubicBezTo>
                  <a:cubicBezTo>
                    <a:pt x="5343146" y="553857"/>
                    <a:pt x="5141466" y="482239"/>
                    <a:pt x="4933626" y="432262"/>
                  </a:cubicBezTo>
                  <a:cubicBezTo>
                    <a:pt x="4725788" y="382156"/>
                    <a:pt x="4512182" y="353303"/>
                    <a:pt x="4296873" y="343126"/>
                  </a:cubicBezTo>
                  <a:cubicBezTo>
                    <a:pt x="4081172" y="332435"/>
                    <a:pt x="3865732" y="339520"/>
                    <a:pt x="3651602" y="365797"/>
                  </a:cubicBezTo>
                  <a:cubicBezTo>
                    <a:pt x="3437604" y="392202"/>
                    <a:pt x="3225572" y="436384"/>
                    <a:pt x="3018256" y="496666"/>
                  </a:cubicBezTo>
                  <a:cubicBezTo>
                    <a:pt x="2810809" y="556691"/>
                    <a:pt x="2608474" y="634362"/>
                    <a:pt x="2412429" y="724399"/>
                  </a:cubicBezTo>
                  <a:cubicBezTo>
                    <a:pt x="2019160" y="902541"/>
                    <a:pt x="1651969" y="1138775"/>
                    <a:pt x="1329857" y="1424086"/>
                  </a:cubicBezTo>
                  <a:cubicBezTo>
                    <a:pt x="1169326" y="1567192"/>
                    <a:pt x="1020588" y="1723307"/>
                    <a:pt x="887314" y="1891015"/>
                  </a:cubicBezTo>
                  <a:cubicBezTo>
                    <a:pt x="753778" y="2058466"/>
                    <a:pt x="635967" y="2238026"/>
                    <a:pt x="537420" y="2427245"/>
                  </a:cubicBezTo>
                  <a:cubicBezTo>
                    <a:pt x="438874" y="2616335"/>
                    <a:pt x="356839" y="2814313"/>
                    <a:pt x="299965" y="3020021"/>
                  </a:cubicBezTo>
                  <a:cubicBezTo>
                    <a:pt x="242961" y="3225212"/>
                    <a:pt x="213474" y="3438518"/>
                    <a:pt x="213606" y="3651953"/>
                  </a:cubicBezTo>
                  <a:cubicBezTo>
                    <a:pt x="214785" y="3756804"/>
                    <a:pt x="225269" y="3860881"/>
                    <a:pt x="250036" y="3961352"/>
                  </a:cubicBezTo>
                  <a:cubicBezTo>
                    <a:pt x="274412" y="4061950"/>
                    <a:pt x="312284" y="4158171"/>
                    <a:pt x="357625" y="4250783"/>
                  </a:cubicBezTo>
                  <a:cubicBezTo>
                    <a:pt x="380558" y="4297025"/>
                    <a:pt x="405982" y="4342366"/>
                    <a:pt x="432715" y="4387063"/>
                  </a:cubicBezTo>
                  <a:cubicBezTo>
                    <a:pt x="459841" y="4431630"/>
                    <a:pt x="488803" y="4475554"/>
                    <a:pt x="518943" y="4518962"/>
                  </a:cubicBezTo>
                  <a:cubicBezTo>
                    <a:pt x="580011" y="4605521"/>
                    <a:pt x="647893" y="4689504"/>
                    <a:pt x="718133" y="4773874"/>
                  </a:cubicBezTo>
                  <a:cubicBezTo>
                    <a:pt x="788374" y="4858372"/>
                    <a:pt x="861760" y="4942871"/>
                    <a:pt x="933704" y="5030717"/>
                  </a:cubicBezTo>
                  <a:cubicBezTo>
                    <a:pt x="969742" y="5074512"/>
                    <a:pt x="1005387" y="5119337"/>
                    <a:pt x="1040900" y="5164806"/>
                  </a:cubicBezTo>
                  <a:lnTo>
                    <a:pt x="1092401" y="5230628"/>
                  </a:lnTo>
                  <a:cubicBezTo>
                    <a:pt x="1109306" y="5251624"/>
                    <a:pt x="1125425" y="5273135"/>
                    <a:pt x="1142854" y="5293615"/>
                  </a:cubicBezTo>
                  <a:cubicBezTo>
                    <a:pt x="1278880" y="5460293"/>
                    <a:pt x="1426438" y="5613704"/>
                    <a:pt x="1576354" y="5759128"/>
                  </a:cubicBezTo>
                  <a:cubicBezTo>
                    <a:pt x="1651706" y="5831519"/>
                    <a:pt x="1728368" y="5901461"/>
                    <a:pt x="1806865" y="5968571"/>
                  </a:cubicBezTo>
                  <a:cubicBezTo>
                    <a:pt x="1885362" y="6035680"/>
                    <a:pt x="1965299" y="6100599"/>
                    <a:pt x="2048253" y="6161654"/>
                  </a:cubicBezTo>
                  <a:cubicBezTo>
                    <a:pt x="2213502" y="6284022"/>
                    <a:pt x="2391724" y="6393380"/>
                    <a:pt x="2587506" y="6467059"/>
                  </a:cubicBezTo>
                  <a:cubicBezTo>
                    <a:pt x="2685137" y="6503898"/>
                    <a:pt x="2786304" y="6532106"/>
                    <a:pt x="2889176" y="6553360"/>
                  </a:cubicBezTo>
                  <a:lnTo>
                    <a:pt x="2929698" y="6561326"/>
                  </a:lnTo>
                  <a:lnTo>
                    <a:pt x="1816374" y="6561326"/>
                  </a:lnTo>
                  <a:lnTo>
                    <a:pt x="1787601" y="6545761"/>
                  </a:lnTo>
                  <a:cubicBezTo>
                    <a:pt x="1577272" y="6422749"/>
                    <a:pt x="1389483" y="6266761"/>
                    <a:pt x="1225544" y="6094158"/>
                  </a:cubicBezTo>
                  <a:cubicBezTo>
                    <a:pt x="1143116" y="6007986"/>
                    <a:pt x="1068158" y="5916274"/>
                    <a:pt x="997654" y="5822374"/>
                  </a:cubicBezTo>
                  <a:cubicBezTo>
                    <a:pt x="927546" y="5728086"/>
                    <a:pt x="860842" y="5632381"/>
                    <a:pt x="798596" y="5534615"/>
                  </a:cubicBezTo>
                  <a:cubicBezTo>
                    <a:pt x="782608" y="5510399"/>
                    <a:pt x="767537" y="5485797"/>
                    <a:pt x="752075" y="5461324"/>
                  </a:cubicBezTo>
                  <a:lnTo>
                    <a:pt x="707650" y="5390221"/>
                  </a:lnTo>
                  <a:cubicBezTo>
                    <a:pt x="679213" y="5344237"/>
                    <a:pt x="649728" y="5298638"/>
                    <a:pt x="619980" y="5252396"/>
                  </a:cubicBezTo>
                  <a:lnTo>
                    <a:pt x="438349" y="4970822"/>
                  </a:lnTo>
                  <a:cubicBezTo>
                    <a:pt x="377413" y="4874860"/>
                    <a:pt x="317263" y="4776064"/>
                    <a:pt x="261044" y="4673145"/>
                  </a:cubicBezTo>
                  <a:cubicBezTo>
                    <a:pt x="233000" y="4621622"/>
                    <a:pt x="205874" y="4569197"/>
                    <a:pt x="181107" y="4515356"/>
                  </a:cubicBezTo>
                  <a:cubicBezTo>
                    <a:pt x="156470" y="4461385"/>
                    <a:pt x="133537" y="4406385"/>
                    <a:pt x="113224" y="4350223"/>
                  </a:cubicBezTo>
                  <a:cubicBezTo>
                    <a:pt x="93305" y="4293934"/>
                    <a:pt x="75614" y="4236872"/>
                    <a:pt x="61199" y="4178908"/>
                  </a:cubicBezTo>
                  <a:cubicBezTo>
                    <a:pt x="54385" y="4149927"/>
                    <a:pt x="47440" y="4120815"/>
                    <a:pt x="41804" y="4091577"/>
                  </a:cubicBezTo>
                  <a:lnTo>
                    <a:pt x="33287" y="4047781"/>
                  </a:lnTo>
                  <a:lnTo>
                    <a:pt x="26209" y="4003858"/>
                  </a:lnTo>
                  <a:cubicBezTo>
                    <a:pt x="7732" y="3886643"/>
                    <a:pt x="0" y="3768783"/>
                    <a:pt x="0" y="3651953"/>
                  </a:cubicBezTo>
                  <a:cubicBezTo>
                    <a:pt x="524" y="3422031"/>
                    <a:pt x="25030" y="3192109"/>
                    <a:pt x="72731" y="2966307"/>
                  </a:cubicBezTo>
                  <a:cubicBezTo>
                    <a:pt x="120301" y="2740634"/>
                    <a:pt x="193163" y="2519343"/>
                    <a:pt x="291316" y="2309385"/>
                  </a:cubicBezTo>
                  <a:cubicBezTo>
                    <a:pt x="488540" y="1889469"/>
                    <a:pt x="774352" y="1513736"/>
                    <a:pt x="1110878" y="1193776"/>
                  </a:cubicBezTo>
                  <a:cubicBezTo>
                    <a:pt x="1279535" y="1033797"/>
                    <a:pt x="1461821" y="887856"/>
                    <a:pt x="1654327" y="756730"/>
                  </a:cubicBezTo>
                  <a:cubicBezTo>
                    <a:pt x="1847096" y="625732"/>
                    <a:pt x="2049956" y="509031"/>
                    <a:pt x="2261727" y="409720"/>
                  </a:cubicBezTo>
                  <a:cubicBezTo>
                    <a:pt x="2685792" y="212515"/>
                    <a:pt x="3142357" y="82162"/>
                    <a:pt x="3610060" y="27032"/>
                  </a:cubicBezTo>
                  <a:cubicBezTo>
                    <a:pt x="3785399" y="6647"/>
                    <a:pt x="3962657" y="-2144"/>
                    <a:pt x="4139342" y="44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C4A6C98-F96E-4587-B01F-A9B01BBFAD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0322" y="353119"/>
              <a:ext cx="6321679" cy="6521594"/>
            </a:xfrm>
            <a:custGeom>
              <a:avLst/>
              <a:gdLst>
                <a:gd name="connsiteX0" fmla="*/ 4150102 w 6321679"/>
                <a:gd name="connsiteY0" fmla="*/ 0 h 6521594"/>
                <a:gd name="connsiteX1" fmla="*/ 6083891 w 6321679"/>
                <a:gd name="connsiteY1" fmla="*/ 619943 h 6521594"/>
                <a:gd name="connsiteX2" fmla="*/ 6321679 w 6321679"/>
                <a:gd name="connsiteY2" fmla="*/ 822247 h 6521594"/>
                <a:gd name="connsiteX3" fmla="*/ 6321679 w 6321679"/>
                <a:gd name="connsiteY3" fmla="*/ 1866928 h 6521594"/>
                <a:gd name="connsiteX4" fmla="*/ 6212358 w 6321679"/>
                <a:gd name="connsiteY4" fmla="*/ 1689281 h 6521594"/>
                <a:gd name="connsiteX5" fmla="*/ 6049880 w 6321679"/>
                <a:gd name="connsiteY5" fmla="*/ 1477173 h 6521594"/>
                <a:gd name="connsiteX6" fmla="*/ 5248663 w 6321679"/>
                <a:gd name="connsiteY6" fmla="*/ 869327 h 6521594"/>
                <a:gd name="connsiteX7" fmla="*/ 4150102 w 6321679"/>
                <a:gd name="connsiteY7" fmla="*/ 644042 h 6521594"/>
                <a:gd name="connsiteX8" fmla="*/ 2867946 w 6321679"/>
                <a:gd name="connsiteY8" fmla="*/ 886459 h 6521594"/>
                <a:gd name="connsiteX9" fmla="*/ 1728892 w 6321679"/>
                <a:gd name="connsiteY9" fmla="*/ 1552397 h 6521594"/>
                <a:gd name="connsiteX10" fmla="*/ 941043 w 6321679"/>
                <a:gd name="connsiteY10" fmla="*/ 2512664 h 6521594"/>
                <a:gd name="connsiteX11" fmla="*/ 655362 w 6321679"/>
                <a:gd name="connsiteY11" fmla="*/ 3630204 h 6521594"/>
                <a:gd name="connsiteX12" fmla="*/ 1128177 w 6321679"/>
                <a:gd name="connsiteY12" fmla="*/ 4667883 h 6521594"/>
                <a:gd name="connsiteX13" fmla="*/ 1366419 w 6321679"/>
                <a:gd name="connsiteY13" fmla="*/ 4997246 h 6521594"/>
                <a:gd name="connsiteX14" fmla="*/ 3601937 w 6321679"/>
                <a:gd name="connsiteY14" fmla="*/ 6284685 h 6521594"/>
                <a:gd name="connsiteX15" fmla="*/ 5298985 w 6321679"/>
                <a:gd name="connsiteY15" fmla="*/ 5492643 h 6521594"/>
                <a:gd name="connsiteX16" fmla="*/ 5505513 w 6321679"/>
                <a:gd name="connsiteY16" fmla="*/ 5335367 h 6521594"/>
                <a:gd name="connsiteX17" fmla="*/ 6252618 w 6321679"/>
                <a:gd name="connsiteY17" fmla="*/ 4722492 h 6521594"/>
                <a:gd name="connsiteX18" fmla="*/ 6321679 w 6321679"/>
                <a:gd name="connsiteY18" fmla="*/ 4651477 h 6521594"/>
                <a:gd name="connsiteX19" fmla="*/ 6321679 w 6321679"/>
                <a:gd name="connsiteY19" fmla="*/ 5523097 h 6521594"/>
                <a:gd name="connsiteX20" fmla="*/ 6024428 w 6321679"/>
                <a:gd name="connsiteY20" fmla="*/ 5754969 h 6521594"/>
                <a:gd name="connsiteX21" fmla="*/ 5702345 w 6321679"/>
                <a:gd name="connsiteY21" fmla="*/ 6000018 h 6521594"/>
                <a:gd name="connsiteX22" fmla="*/ 4988380 w 6321679"/>
                <a:gd name="connsiteY22" fmla="*/ 6506549 h 6521594"/>
                <a:gd name="connsiteX23" fmla="*/ 4961490 w 6321679"/>
                <a:gd name="connsiteY23" fmla="*/ 6521594 h 6521594"/>
                <a:gd name="connsiteX24" fmla="*/ 2011326 w 6321679"/>
                <a:gd name="connsiteY24" fmla="*/ 6521594 h 6521594"/>
                <a:gd name="connsiteX25" fmla="*/ 1982893 w 6321679"/>
                <a:gd name="connsiteY25" fmla="*/ 6505768 h 6521594"/>
                <a:gd name="connsiteX26" fmla="*/ 824149 w 6321679"/>
                <a:gd name="connsiteY26" fmla="*/ 5358682 h 6521594"/>
                <a:gd name="connsiteX27" fmla="*/ 0 w 6321679"/>
                <a:gd name="connsiteY27" fmla="*/ 3630075 h 6521594"/>
                <a:gd name="connsiteX28" fmla="*/ 4150102 w 6321679"/>
                <a:gd name="connsiteY28" fmla="*/ 0 h 652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321679" h="6521594">
                  <a:moveTo>
                    <a:pt x="4150102" y="0"/>
                  </a:moveTo>
                  <a:cubicBezTo>
                    <a:pt x="4918148" y="0"/>
                    <a:pt x="5569597" y="228540"/>
                    <a:pt x="6083891" y="619943"/>
                  </a:cubicBezTo>
                  <a:lnTo>
                    <a:pt x="6321679" y="822247"/>
                  </a:lnTo>
                  <a:lnTo>
                    <a:pt x="6321679" y="1866928"/>
                  </a:lnTo>
                  <a:lnTo>
                    <a:pt x="6212358" y="1689281"/>
                  </a:lnTo>
                  <a:cubicBezTo>
                    <a:pt x="6161484" y="1615222"/>
                    <a:pt x="6107295" y="1544427"/>
                    <a:pt x="6049880" y="1477173"/>
                  </a:cubicBezTo>
                  <a:cubicBezTo>
                    <a:pt x="5825135" y="1214018"/>
                    <a:pt x="5555573" y="1009470"/>
                    <a:pt x="5248663" y="869327"/>
                  </a:cubicBezTo>
                  <a:cubicBezTo>
                    <a:pt x="4921178" y="719909"/>
                    <a:pt x="4551627" y="644042"/>
                    <a:pt x="4150102" y="644042"/>
                  </a:cubicBezTo>
                  <a:cubicBezTo>
                    <a:pt x="3724203" y="644042"/>
                    <a:pt x="3292799" y="725448"/>
                    <a:pt x="2867946" y="886459"/>
                  </a:cubicBezTo>
                  <a:cubicBezTo>
                    <a:pt x="2454234" y="1042832"/>
                    <a:pt x="2060440" y="1273141"/>
                    <a:pt x="1728892" y="1552397"/>
                  </a:cubicBezTo>
                  <a:cubicBezTo>
                    <a:pt x="1391580" y="1836419"/>
                    <a:pt x="1126473" y="2159600"/>
                    <a:pt x="941043" y="2512664"/>
                  </a:cubicBezTo>
                  <a:cubicBezTo>
                    <a:pt x="751551" y="2873583"/>
                    <a:pt x="655362" y="3249575"/>
                    <a:pt x="655362" y="3630204"/>
                  </a:cubicBezTo>
                  <a:cubicBezTo>
                    <a:pt x="655362" y="4013537"/>
                    <a:pt x="808817" y="4237405"/>
                    <a:pt x="1128177" y="4667883"/>
                  </a:cubicBezTo>
                  <a:cubicBezTo>
                    <a:pt x="1205232" y="4771702"/>
                    <a:pt x="1284908" y="4879129"/>
                    <a:pt x="1366419" y="4997246"/>
                  </a:cubicBezTo>
                  <a:cubicBezTo>
                    <a:pt x="1989282" y="5899677"/>
                    <a:pt x="2657880" y="6284685"/>
                    <a:pt x="3601937" y="6284685"/>
                  </a:cubicBezTo>
                  <a:cubicBezTo>
                    <a:pt x="4221523" y="6284685"/>
                    <a:pt x="4676122" y="5971036"/>
                    <a:pt x="5298985" y="5492643"/>
                  </a:cubicBezTo>
                  <a:cubicBezTo>
                    <a:pt x="5368571" y="5439187"/>
                    <a:pt x="5438156" y="5386375"/>
                    <a:pt x="5505513" y="5335367"/>
                  </a:cubicBezTo>
                  <a:cubicBezTo>
                    <a:pt x="5779335" y="5127761"/>
                    <a:pt x="6041730" y="4928776"/>
                    <a:pt x="6252618" y="4722492"/>
                  </a:cubicBezTo>
                  <a:lnTo>
                    <a:pt x="6321679" y="4651477"/>
                  </a:lnTo>
                  <a:lnTo>
                    <a:pt x="6321679" y="5523097"/>
                  </a:lnTo>
                  <a:lnTo>
                    <a:pt x="6024428" y="5754969"/>
                  </a:lnTo>
                  <a:cubicBezTo>
                    <a:pt x="5918395" y="5835747"/>
                    <a:pt x="5810491" y="5916953"/>
                    <a:pt x="5702345" y="6000018"/>
                  </a:cubicBezTo>
                  <a:cubicBezTo>
                    <a:pt x="5466020" y="6181541"/>
                    <a:pt x="5232938" y="6357503"/>
                    <a:pt x="4988380" y="6506549"/>
                  </a:cubicBezTo>
                  <a:lnTo>
                    <a:pt x="4961490" y="6521594"/>
                  </a:lnTo>
                  <a:lnTo>
                    <a:pt x="2011326" y="6521594"/>
                  </a:lnTo>
                  <a:lnTo>
                    <a:pt x="1982893" y="6505768"/>
                  </a:lnTo>
                  <a:cubicBezTo>
                    <a:pt x="1531799" y="6233999"/>
                    <a:pt x="1157400" y="5841520"/>
                    <a:pt x="824149" y="5358682"/>
                  </a:cubicBezTo>
                  <a:cubicBezTo>
                    <a:pt x="424196" y="4779302"/>
                    <a:pt x="0" y="4381929"/>
                    <a:pt x="0" y="3630075"/>
                  </a:cubicBezTo>
                  <a:cubicBezTo>
                    <a:pt x="0" y="1625174"/>
                    <a:pt x="2089794" y="0"/>
                    <a:pt x="415010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A66409EC-9CC3-482A-A4A5-54ED092B3F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0322" y="353119"/>
              <a:ext cx="6321679" cy="6521594"/>
            </a:xfrm>
            <a:custGeom>
              <a:avLst/>
              <a:gdLst>
                <a:gd name="connsiteX0" fmla="*/ 4150102 w 6321679"/>
                <a:gd name="connsiteY0" fmla="*/ 0 h 6521594"/>
                <a:gd name="connsiteX1" fmla="*/ 6083891 w 6321679"/>
                <a:gd name="connsiteY1" fmla="*/ 619943 h 6521594"/>
                <a:gd name="connsiteX2" fmla="*/ 6321679 w 6321679"/>
                <a:gd name="connsiteY2" fmla="*/ 822247 h 6521594"/>
                <a:gd name="connsiteX3" fmla="*/ 6321679 w 6321679"/>
                <a:gd name="connsiteY3" fmla="*/ 2150195 h 6521594"/>
                <a:gd name="connsiteX4" fmla="*/ 6241288 w 6321679"/>
                <a:gd name="connsiteY4" fmla="*/ 1985338 h 6521594"/>
                <a:gd name="connsiteX5" fmla="*/ 5949367 w 6321679"/>
                <a:gd name="connsiteY5" fmla="*/ 1559997 h 6521594"/>
                <a:gd name="connsiteX6" fmla="*/ 5193362 w 6321679"/>
                <a:gd name="connsiteY6" fmla="*/ 986156 h 6521594"/>
                <a:gd name="connsiteX7" fmla="*/ 4150102 w 6321679"/>
                <a:gd name="connsiteY7" fmla="*/ 772850 h 6521594"/>
                <a:gd name="connsiteX8" fmla="*/ 2914861 w 6321679"/>
                <a:gd name="connsiteY8" fmla="*/ 1006637 h 6521594"/>
                <a:gd name="connsiteX9" fmla="*/ 1814073 w 6321679"/>
                <a:gd name="connsiteY9" fmla="*/ 1650163 h 6521594"/>
                <a:gd name="connsiteX10" fmla="*/ 1057412 w 6321679"/>
                <a:gd name="connsiteY10" fmla="*/ 2571657 h 6521594"/>
                <a:gd name="connsiteX11" fmla="*/ 786277 w 6321679"/>
                <a:gd name="connsiteY11" fmla="*/ 3630204 h 6521594"/>
                <a:gd name="connsiteX12" fmla="*/ 1233931 w 6321679"/>
                <a:gd name="connsiteY12" fmla="*/ 4592016 h 6521594"/>
                <a:gd name="connsiteX13" fmla="*/ 1474795 w 6321679"/>
                <a:gd name="connsiteY13" fmla="*/ 4924985 h 6521594"/>
                <a:gd name="connsiteX14" fmla="*/ 2393691 w 6321679"/>
                <a:gd name="connsiteY14" fmla="*/ 5846995 h 6521594"/>
                <a:gd name="connsiteX15" fmla="*/ 3601805 w 6321679"/>
                <a:gd name="connsiteY15" fmla="*/ 6155876 h 6521594"/>
                <a:gd name="connsiteX16" fmla="*/ 4378909 w 6321679"/>
                <a:gd name="connsiteY16" fmla="*/ 5959186 h 6521594"/>
                <a:gd name="connsiteX17" fmla="*/ 5218129 w 6321679"/>
                <a:gd name="connsiteY17" fmla="*/ 5391271 h 6521594"/>
                <a:gd name="connsiteX18" fmla="*/ 5425313 w 6321679"/>
                <a:gd name="connsiteY18" fmla="*/ 5233481 h 6521594"/>
                <a:gd name="connsiteX19" fmla="*/ 6254366 w 6321679"/>
                <a:gd name="connsiteY19" fmla="*/ 4534301 h 6521594"/>
                <a:gd name="connsiteX20" fmla="*/ 6321679 w 6321679"/>
                <a:gd name="connsiteY20" fmla="*/ 4456641 h 6521594"/>
                <a:gd name="connsiteX21" fmla="*/ 6321679 w 6321679"/>
                <a:gd name="connsiteY21" fmla="*/ 5523097 h 6521594"/>
                <a:gd name="connsiteX22" fmla="*/ 6024428 w 6321679"/>
                <a:gd name="connsiteY22" fmla="*/ 5754969 h 6521594"/>
                <a:gd name="connsiteX23" fmla="*/ 5702345 w 6321679"/>
                <a:gd name="connsiteY23" fmla="*/ 6000018 h 6521594"/>
                <a:gd name="connsiteX24" fmla="*/ 4988380 w 6321679"/>
                <a:gd name="connsiteY24" fmla="*/ 6506549 h 6521594"/>
                <a:gd name="connsiteX25" fmla="*/ 4961490 w 6321679"/>
                <a:gd name="connsiteY25" fmla="*/ 6521594 h 6521594"/>
                <a:gd name="connsiteX26" fmla="*/ 2011326 w 6321679"/>
                <a:gd name="connsiteY26" fmla="*/ 6521594 h 6521594"/>
                <a:gd name="connsiteX27" fmla="*/ 1982893 w 6321679"/>
                <a:gd name="connsiteY27" fmla="*/ 6505768 h 6521594"/>
                <a:gd name="connsiteX28" fmla="*/ 824149 w 6321679"/>
                <a:gd name="connsiteY28" fmla="*/ 5358682 h 6521594"/>
                <a:gd name="connsiteX29" fmla="*/ 0 w 6321679"/>
                <a:gd name="connsiteY29" fmla="*/ 3630075 h 6521594"/>
                <a:gd name="connsiteX30" fmla="*/ 4150102 w 6321679"/>
                <a:gd name="connsiteY30" fmla="*/ 0 h 652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321679" h="6521594">
                  <a:moveTo>
                    <a:pt x="4150102" y="0"/>
                  </a:moveTo>
                  <a:cubicBezTo>
                    <a:pt x="4918148" y="0"/>
                    <a:pt x="5569597" y="228540"/>
                    <a:pt x="6083891" y="619943"/>
                  </a:cubicBezTo>
                  <a:lnTo>
                    <a:pt x="6321679" y="822247"/>
                  </a:lnTo>
                  <a:lnTo>
                    <a:pt x="6321679" y="2150195"/>
                  </a:lnTo>
                  <a:lnTo>
                    <a:pt x="6241288" y="1985338"/>
                  </a:lnTo>
                  <a:cubicBezTo>
                    <a:pt x="6156788" y="1831195"/>
                    <a:pt x="6059249" y="1688709"/>
                    <a:pt x="5949367" y="1559997"/>
                  </a:cubicBezTo>
                  <a:cubicBezTo>
                    <a:pt x="5737073" y="1311397"/>
                    <a:pt x="5482843" y="1118314"/>
                    <a:pt x="5193362" y="986156"/>
                  </a:cubicBezTo>
                  <a:cubicBezTo>
                    <a:pt x="4883437" y="844596"/>
                    <a:pt x="4532365" y="772850"/>
                    <a:pt x="4150102" y="772850"/>
                  </a:cubicBezTo>
                  <a:cubicBezTo>
                    <a:pt x="3746218" y="772850"/>
                    <a:pt x="3319008" y="853613"/>
                    <a:pt x="2914861" y="1006637"/>
                  </a:cubicBezTo>
                  <a:cubicBezTo>
                    <a:pt x="2515039" y="1157857"/>
                    <a:pt x="2134350" y="1380438"/>
                    <a:pt x="1814073" y="1650163"/>
                  </a:cubicBezTo>
                  <a:cubicBezTo>
                    <a:pt x="1494190" y="1919502"/>
                    <a:pt x="1232622" y="2238173"/>
                    <a:pt x="1057412" y="2571657"/>
                  </a:cubicBezTo>
                  <a:cubicBezTo>
                    <a:pt x="877486" y="2914158"/>
                    <a:pt x="786277" y="3270313"/>
                    <a:pt x="786277" y="3630204"/>
                  </a:cubicBezTo>
                  <a:cubicBezTo>
                    <a:pt x="786277" y="3974121"/>
                    <a:pt x="923483" y="4173646"/>
                    <a:pt x="1233931" y="4592016"/>
                  </a:cubicBezTo>
                  <a:cubicBezTo>
                    <a:pt x="1311641" y="4696736"/>
                    <a:pt x="1391972" y="4805064"/>
                    <a:pt x="1474795" y="4924985"/>
                  </a:cubicBezTo>
                  <a:cubicBezTo>
                    <a:pt x="1767682" y="5349278"/>
                    <a:pt x="2068172" y="5650948"/>
                    <a:pt x="2393691" y="5846995"/>
                  </a:cubicBezTo>
                  <a:cubicBezTo>
                    <a:pt x="2738735" y="6054891"/>
                    <a:pt x="3133971" y="6155876"/>
                    <a:pt x="3601805" y="6155876"/>
                  </a:cubicBezTo>
                  <a:cubicBezTo>
                    <a:pt x="3867305" y="6155876"/>
                    <a:pt x="4114196" y="6093405"/>
                    <a:pt x="4378909" y="5959186"/>
                  </a:cubicBezTo>
                  <a:cubicBezTo>
                    <a:pt x="4650699" y="5821362"/>
                    <a:pt x="4919737" y="5620421"/>
                    <a:pt x="5218129" y="5391271"/>
                  </a:cubicBezTo>
                  <a:cubicBezTo>
                    <a:pt x="5288107" y="5337558"/>
                    <a:pt x="5357824" y="5284617"/>
                    <a:pt x="5425313" y="5233481"/>
                  </a:cubicBezTo>
                  <a:cubicBezTo>
                    <a:pt x="5739037" y="4995556"/>
                    <a:pt x="6037512" y="4769168"/>
                    <a:pt x="6254366" y="4534301"/>
                  </a:cubicBezTo>
                  <a:lnTo>
                    <a:pt x="6321679" y="4456641"/>
                  </a:lnTo>
                  <a:lnTo>
                    <a:pt x="6321679" y="5523097"/>
                  </a:lnTo>
                  <a:lnTo>
                    <a:pt x="6024428" y="5754969"/>
                  </a:lnTo>
                  <a:cubicBezTo>
                    <a:pt x="5918395" y="5835747"/>
                    <a:pt x="5810491" y="5916953"/>
                    <a:pt x="5702345" y="6000018"/>
                  </a:cubicBezTo>
                  <a:cubicBezTo>
                    <a:pt x="5466020" y="6181541"/>
                    <a:pt x="5232938" y="6357503"/>
                    <a:pt x="4988380" y="6506549"/>
                  </a:cubicBezTo>
                  <a:lnTo>
                    <a:pt x="4961490" y="6521594"/>
                  </a:lnTo>
                  <a:lnTo>
                    <a:pt x="2011326" y="6521594"/>
                  </a:lnTo>
                  <a:lnTo>
                    <a:pt x="1982893" y="6505768"/>
                  </a:lnTo>
                  <a:cubicBezTo>
                    <a:pt x="1531799" y="6233999"/>
                    <a:pt x="1157400" y="5841520"/>
                    <a:pt x="824149" y="5358682"/>
                  </a:cubicBezTo>
                  <a:cubicBezTo>
                    <a:pt x="424196" y="4779302"/>
                    <a:pt x="0" y="4381929"/>
                    <a:pt x="0" y="3630075"/>
                  </a:cubicBezTo>
                  <a:cubicBezTo>
                    <a:pt x="0" y="1625174"/>
                    <a:pt x="2089794" y="0"/>
                    <a:pt x="415010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212D8651-9BB8-4D68-3B7F-215AD67334B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" b="151"/>
          <a:stretch/>
        </p:blipFill>
        <p:spPr>
          <a:xfrm>
            <a:off x="7422642" y="1364144"/>
            <a:ext cx="4424388" cy="4411015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632651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B6FACB3C-9069-4791-BC5C-0DB7CD19B8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1F2038E-D777-4B76-81DD-DD13EE91B9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0C0FD422-A0D1-609D-C54D-370A3C97D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802955"/>
            <a:ext cx="4766330" cy="145405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atinLnBrk="0"/>
            <a:r>
              <a:rPr lang="en-US" altLang="ko-KR" sz="360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New Year's Gift Set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3D9ECEC-A09E-C67C-C769-B2F5C7EAA0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04672" y="2421683"/>
            <a:ext cx="4765949" cy="3353476"/>
          </a:xfrm>
        </p:spPr>
        <p:txBody>
          <a:bodyPr vert="horz" lIns="91440" tIns="45720" rIns="91440" bIns="45720" rtlCol="0" anchor="t">
            <a:normAutofit/>
          </a:bodyPr>
          <a:lstStyle/>
          <a:p>
            <a:pPr latinLnBrk="0"/>
            <a:r>
              <a:rPr lang="en-US" altLang="ko-KR" sz="1800">
                <a:solidFill>
                  <a:schemeClr val="tx2"/>
                </a:solidFill>
              </a:rPr>
              <a:t>Personalized calendar with favorite photos</a:t>
            </a:r>
          </a:p>
          <a:p>
            <a:pPr latinLnBrk="0"/>
            <a:r>
              <a:rPr lang="en-US" altLang="ko-KR" sz="1800">
                <a:solidFill>
                  <a:schemeClr val="tx2"/>
                </a:solidFill>
              </a:rPr>
              <a:t>Cozy blanket for winter warmth</a:t>
            </a:r>
          </a:p>
          <a:p>
            <a:pPr latinLnBrk="0"/>
            <a:r>
              <a:rPr lang="en-US" altLang="ko-KR" sz="1800">
                <a:solidFill>
                  <a:schemeClr val="tx2"/>
                </a:solidFill>
              </a:rPr>
              <a:t>Gourmet basket with chocolates, cheese, and wine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D354807-230F-4402-B1B9-F733A8F1F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818240" y="-16714"/>
            <a:ext cx="6373761" cy="6874714"/>
            <a:chOff x="5818240" y="-1"/>
            <a:chExt cx="6373761" cy="6874714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F5A6F4A-CE87-4D5C-9382-8167967CE8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18240" y="-1"/>
              <a:ext cx="6373761" cy="6874714"/>
            </a:xfrm>
            <a:custGeom>
              <a:avLst/>
              <a:gdLst>
                <a:gd name="connsiteX0" fmla="*/ 6373761 w 6373761"/>
                <a:gd name="connsiteY0" fmla="*/ 5771297 h 6874714"/>
                <a:gd name="connsiteX1" fmla="*/ 6373761 w 6373761"/>
                <a:gd name="connsiteY1" fmla="*/ 6247960 h 6874714"/>
                <a:gd name="connsiteX2" fmla="*/ 6235932 w 6373761"/>
                <a:gd name="connsiteY2" fmla="*/ 6361930 h 6874714"/>
                <a:gd name="connsiteX3" fmla="*/ 5960375 w 6373761"/>
                <a:gd name="connsiteY3" fmla="*/ 6587489 h 6874714"/>
                <a:gd name="connsiteX4" fmla="*/ 5822907 w 6373761"/>
                <a:gd name="connsiteY4" fmla="*/ 6701871 h 6874714"/>
                <a:gd name="connsiteX5" fmla="*/ 5681115 w 6373761"/>
                <a:gd name="connsiteY5" fmla="*/ 6816896 h 6874714"/>
                <a:gd name="connsiteX6" fmla="*/ 5604096 w 6373761"/>
                <a:gd name="connsiteY6" fmla="*/ 6874714 h 6874714"/>
                <a:gd name="connsiteX7" fmla="*/ 4878485 w 6373761"/>
                <a:gd name="connsiteY7" fmla="*/ 6874714 h 6874714"/>
                <a:gd name="connsiteX8" fmla="*/ 5006014 w 6373761"/>
                <a:gd name="connsiteY8" fmla="*/ 6800200 h 6874714"/>
                <a:gd name="connsiteX9" fmla="*/ 5149855 w 6373761"/>
                <a:gd name="connsiteY9" fmla="*/ 6707667 h 6874714"/>
                <a:gd name="connsiteX10" fmla="*/ 5431866 w 6373761"/>
                <a:gd name="connsiteY10" fmla="*/ 6506210 h 6874714"/>
                <a:gd name="connsiteX11" fmla="*/ 5571036 w 6373761"/>
                <a:gd name="connsiteY11" fmla="*/ 6399557 h 6874714"/>
                <a:gd name="connsiteX12" fmla="*/ 5711649 w 6373761"/>
                <a:gd name="connsiteY12" fmla="*/ 6288912 h 6874714"/>
                <a:gd name="connsiteX13" fmla="*/ 6276589 w 6373761"/>
                <a:gd name="connsiteY13" fmla="*/ 5852379 h 6874714"/>
                <a:gd name="connsiteX14" fmla="*/ 3975975 w 6373761"/>
                <a:gd name="connsiteY14" fmla="*/ 263 h 6874714"/>
                <a:gd name="connsiteX15" fmla="*/ 4350473 w 6373761"/>
                <a:gd name="connsiteY15" fmla="*/ 24963 h 6874714"/>
                <a:gd name="connsiteX16" fmla="*/ 5077909 w 6373761"/>
                <a:gd name="connsiteY16" fmla="*/ 189450 h 6874714"/>
                <a:gd name="connsiteX17" fmla="*/ 5746507 w 6373761"/>
                <a:gd name="connsiteY17" fmla="*/ 505804 h 6874714"/>
                <a:gd name="connsiteX18" fmla="*/ 6322456 w 6373761"/>
                <a:gd name="connsiteY18" fmla="*/ 956633 h 6874714"/>
                <a:gd name="connsiteX19" fmla="*/ 6373761 w 6373761"/>
                <a:gd name="connsiteY19" fmla="*/ 1011863 h 6874714"/>
                <a:gd name="connsiteX20" fmla="*/ 6373761 w 6373761"/>
                <a:gd name="connsiteY20" fmla="*/ 1185075 h 6874714"/>
                <a:gd name="connsiteX21" fmla="*/ 6359489 w 6373761"/>
                <a:gd name="connsiteY21" fmla="*/ 1169497 h 6874714"/>
                <a:gd name="connsiteX22" fmla="*/ 6233869 w 6373761"/>
                <a:gd name="connsiteY22" fmla="*/ 1047442 h 6874714"/>
                <a:gd name="connsiteX23" fmla="*/ 5961423 w 6373761"/>
                <a:gd name="connsiteY23" fmla="*/ 827953 h 6874714"/>
                <a:gd name="connsiteX24" fmla="*/ 5663555 w 6373761"/>
                <a:gd name="connsiteY24" fmla="*/ 645304 h 6874714"/>
                <a:gd name="connsiteX25" fmla="*/ 5013827 w 6373761"/>
                <a:gd name="connsiteY25" fmla="*/ 397863 h 6874714"/>
                <a:gd name="connsiteX26" fmla="*/ 4327409 w 6373761"/>
                <a:gd name="connsiteY26" fmla="*/ 302545 h 6874714"/>
                <a:gd name="connsiteX27" fmla="*/ 3639939 w 6373761"/>
                <a:gd name="connsiteY27" fmla="*/ 338868 h 6874714"/>
                <a:gd name="connsiteX28" fmla="*/ 3302495 w 6373761"/>
                <a:gd name="connsiteY28" fmla="*/ 403659 h 6874714"/>
                <a:gd name="connsiteX29" fmla="*/ 2971604 w 6373761"/>
                <a:gd name="connsiteY29" fmla="*/ 496273 h 6874714"/>
                <a:gd name="connsiteX30" fmla="*/ 2648706 w 6373761"/>
                <a:gd name="connsiteY30" fmla="*/ 614389 h 6874714"/>
                <a:gd name="connsiteX31" fmla="*/ 2335374 w 6373761"/>
                <a:gd name="connsiteY31" fmla="*/ 757109 h 6874714"/>
                <a:gd name="connsiteX32" fmla="*/ 1741342 w 6373761"/>
                <a:gd name="connsiteY32" fmla="*/ 1107725 h 6874714"/>
                <a:gd name="connsiteX33" fmla="*/ 1600861 w 6373761"/>
                <a:gd name="connsiteY33" fmla="*/ 1208710 h 6874714"/>
                <a:gd name="connsiteX34" fmla="*/ 1531799 w 6373761"/>
                <a:gd name="connsiteY34" fmla="*/ 1260879 h 6874714"/>
                <a:gd name="connsiteX35" fmla="*/ 1463655 w 6373761"/>
                <a:gd name="connsiteY35" fmla="*/ 1314333 h 6874714"/>
                <a:gd name="connsiteX36" fmla="*/ 1200777 w 6373761"/>
                <a:gd name="connsiteY36" fmla="*/ 1541166 h 6874714"/>
                <a:gd name="connsiteX37" fmla="*/ 731501 w 6373761"/>
                <a:gd name="connsiteY37" fmla="*/ 2055754 h 6874714"/>
                <a:gd name="connsiteX38" fmla="*/ 531393 w 6373761"/>
                <a:gd name="connsiteY38" fmla="*/ 2342739 h 6874714"/>
                <a:gd name="connsiteX39" fmla="*/ 361033 w 6373761"/>
                <a:gd name="connsiteY39" fmla="*/ 2649046 h 6874714"/>
                <a:gd name="connsiteX40" fmla="*/ 323292 w 6373761"/>
                <a:gd name="connsiteY40" fmla="*/ 2728263 h 6874714"/>
                <a:gd name="connsiteX41" fmla="*/ 304945 w 6373761"/>
                <a:gd name="connsiteY41" fmla="*/ 2768193 h 6874714"/>
                <a:gd name="connsiteX42" fmla="*/ 287516 w 6373761"/>
                <a:gd name="connsiteY42" fmla="*/ 2808510 h 6874714"/>
                <a:gd name="connsiteX43" fmla="*/ 254230 w 6373761"/>
                <a:gd name="connsiteY43" fmla="*/ 2889788 h 6874714"/>
                <a:gd name="connsiteX44" fmla="*/ 223042 w 6373761"/>
                <a:gd name="connsiteY44" fmla="*/ 2971968 h 6874714"/>
                <a:gd name="connsiteX45" fmla="*/ 121611 w 6373761"/>
                <a:gd name="connsiteY45" fmla="*/ 3308544 h 6874714"/>
                <a:gd name="connsiteX46" fmla="*/ 39314 w 6373761"/>
                <a:gd name="connsiteY46" fmla="*/ 4005912 h 6874714"/>
                <a:gd name="connsiteX47" fmla="*/ 73910 w 6373761"/>
                <a:gd name="connsiteY47" fmla="*/ 4354081 h 6874714"/>
                <a:gd name="connsiteX48" fmla="*/ 179534 w 6373761"/>
                <a:gd name="connsiteY48" fmla="*/ 4687050 h 6874714"/>
                <a:gd name="connsiteX49" fmla="*/ 215964 w 6373761"/>
                <a:gd name="connsiteY49" fmla="*/ 4766654 h 6874714"/>
                <a:gd name="connsiteX50" fmla="*/ 256457 w 6373761"/>
                <a:gd name="connsiteY50" fmla="*/ 4844455 h 6874714"/>
                <a:gd name="connsiteX51" fmla="*/ 346225 w 6373761"/>
                <a:gd name="connsiteY51" fmla="*/ 4995290 h 6874714"/>
                <a:gd name="connsiteX52" fmla="*/ 445296 w 6373761"/>
                <a:gd name="connsiteY52" fmla="*/ 5140971 h 6874714"/>
                <a:gd name="connsiteX53" fmla="*/ 551443 w 6373761"/>
                <a:gd name="connsiteY53" fmla="*/ 5282531 h 6874714"/>
                <a:gd name="connsiteX54" fmla="*/ 772387 w 6373761"/>
                <a:gd name="connsiteY54" fmla="*/ 5562561 h 6874714"/>
                <a:gd name="connsiteX55" fmla="*/ 882858 w 6373761"/>
                <a:gd name="connsiteY55" fmla="*/ 5704507 h 6874714"/>
                <a:gd name="connsiteX56" fmla="*/ 990316 w 6373761"/>
                <a:gd name="connsiteY56" fmla="*/ 5848258 h 6874714"/>
                <a:gd name="connsiteX57" fmla="*/ 1097774 w 6373761"/>
                <a:gd name="connsiteY57" fmla="*/ 5987114 h 6874714"/>
                <a:gd name="connsiteX58" fmla="*/ 1210080 w 6373761"/>
                <a:gd name="connsiteY58" fmla="*/ 6121203 h 6874714"/>
                <a:gd name="connsiteX59" fmla="*/ 1448192 w 6373761"/>
                <a:gd name="connsiteY59" fmla="*/ 6374054 h 6874714"/>
                <a:gd name="connsiteX60" fmla="*/ 1982991 w 6373761"/>
                <a:gd name="connsiteY60" fmla="*/ 6796158 h 6874714"/>
                <a:gd name="connsiteX61" fmla="*/ 2118475 w 6373761"/>
                <a:gd name="connsiteY61" fmla="*/ 6874714 h 6874714"/>
                <a:gd name="connsiteX62" fmla="*/ 1569874 w 6373761"/>
                <a:gd name="connsiteY62" fmla="*/ 6874714 h 6874714"/>
                <a:gd name="connsiteX63" fmla="*/ 1507802 w 6373761"/>
                <a:gd name="connsiteY63" fmla="*/ 6817815 h 6874714"/>
                <a:gd name="connsiteX64" fmla="*/ 1256865 w 6373761"/>
                <a:gd name="connsiteY64" fmla="*/ 6543437 h 6874714"/>
                <a:gd name="connsiteX65" fmla="*/ 1038410 w 6373761"/>
                <a:gd name="connsiteY65" fmla="*/ 6248722 h 6874714"/>
                <a:gd name="connsiteX66" fmla="*/ 845380 w 6373761"/>
                <a:gd name="connsiteY66" fmla="*/ 5941386 h 6874714"/>
                <a:gd name="connsiteX67" fmla="*/ 755351 w 6373761"/>
                <a:gd name="connsiteY67" fmla="*/ 5788877 h 6874714"/>
                <a:gd name="connsiteX68" fmla="*/ 661784 w 6373761"/>
                <a:gd name="connsiteY68" fmla="*/ 5638944 h 6874714"/>
                <a:gd name="connsiteX69" fmla="*/ 466525 w 6373761"/>
                <a:gd name="connsiteY69" fmla="*/ 5340366 h 6874714"/>
                <a:gd name="connsiteX70" fmla="*/ 370992 w 6373761"/>
                <a:gd name="connsiteY70" fmla="*/ 5188502 h 6874714"/>
                <a:gd name="connsiteX71" fmla="*/ 280046 w 6373761"/>
                <a:gd name="connsiteY71" fmla="*/ 5033287 h 6874714"/>
                <a:gd name="connsiteX72" fmla="*/ 126853 w 6373761"/>
                <a:gd name="connsiteY72" fmla="*/ 4707660 h 6874714"/>
                <a:gd name="connsiteX73" fmla="*/ 30272 w 6373761"/>
                <a:gd name="connsiteY73" fmla="*/ 4362068 h 6874714"/>
                <a:gd name="connsiteX74" fmla="*/ 0 w 6373761"/>
                <a:gd name="connsiteY74" fmla="*/ 4005912 h 6874714"/>
                <a:gd name="connsiteX75" fmla="*/ 270480 w 6373761"/>
                <a:gd name="connsiteY75" fmla="*/ 2610532 h 6874714"/>
                <a:gd name="connsiteX76" fmla="*/ 415942 w 6373761"/>
                <a:gd name="connsiteY76" fmla="*/ 2280526 h 6874714"/>
                <a:gd name="connsiteX77" fmla="*/ 590102 w 6373761"/>
                <a:gd name="connsiteY77" fmla="*/ 1962626 h 6874714"/>
                <a:gd name="connsiteX78" fmla="*/ 1020719 w 6373761"/>
                <a:gd name="connsiteY78" fmla="*/ 1373070 h 6874714"/>
                <a:gd name="connsiteX79" fmla="*/ 1275080 w 6373761"/>
                <a:gd name="connsiteY79" fmla="*/ 1107081 h 6874714"/>
                <a:gd name="connsiteX80" fmla="*/ 1342437 w 6373761"/>
                <a:gd name="connsiteY80" fmla="*/ 1043965 h 6874714"/>
                <a:gd name="connsiteX81" fmla="*/ 1411106 w 6373761"/>
                <a:gd name="connsiteY81" fmla="*/ 982138 h 6874714"/>
                <a:gd name="connsiteX82" fmla="*/ 1553029 w 6373761"/>
                <a:gd name="connsiteY82" fmla="*/ 863376 h 6874714"/>
                <a:gd name="connsiteX83" fmla="*/ 2173401 w 6373761"/>
                <a:gd name="connsiteY83" fmla="*/ 454409 h 6874714"/>
                <a:gd name="connsiteX84" fmla="*/ 3599708 w 6373761"/>
                <a:gd name="connsiteY84" fmla="*/ 16332 h 6874714"/>
                <a:gd name="connsiteX85" fmla="*/ 3975975 w 6373761"/>
                <a:gd name="connsiteY85" fmla="*/ 263 h 687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373761" h="6874714">
                  <a:moveTo>
                    <a:pt x="6373761" y="5771297"/>
                  </a:moveTo>
                  <a:lnTo>
                    <a:pt x="6373761" y="6247960"/>
                  </a:lnTo>
                  <a:lnTo>
                    <a:pt x="6235932" y="6361930"/>
                  </a:lnTo>
                  <a:cubicBezTo>
                    <a:pt x="6143250" y="6437460"/>
                    <a:pt x="6051059" y="6512200"/>
                    <a:pt x="5960375" y="6587489"/>
                  </a:cubicBezTo>
                  <a:lnTo>
                    <a:pt x="5822907" y="6701871"/>
                  </a:lnTo>
                  <a:cubicBezTo>
                    <a:pt x="5776123" y="6740385"/>
                    <a:pt x="5729079" y="6778899"/>
                    <a:pt x="5681115" y="6816896"/>
                  </a:cubicBezTo>
                  <a:lnTo>
                    <a:pt x="5604096" y="6874714"/>
                  </a:lnTo>
                  <a:lnTo>
                    <a:pt x="4878485" y="6874714"/>
                  </a:lnTo>
                  <a:lnTo>
                    <a:pt x="5006014" y="6800200"/>
                  </a:lnTo>
                  <a:cubicBezTo>
                    <a:pt x="5054354" y="6770429"/>
                    <a:pt x="5102285" y="6739483"/>
                    <a:pt x="5149855" y="6707667"/>
                  </a:cubicBezTo>
                  <a:cubicBezTo>
                    <a:pt x="5244993" y="6643906"/>
                    <a:pt x="5338561" y="6576025"/>
                    <a:pt x="5431866" y="6506210"/>
                  </a:cubicBezTo>
                  <a:cubicBezTo>
                    <a:pt x="5478386" y="6471304"/>
                    <a:pt x="5524777" y="6435495"/>
                    <a:pt x="5571036" y="6399557"/>
                  </a:cubicBezTo>
                  <a:lnTo>
                    <a:pt x="5711649" y="6288912"/>
                  </a:lnTo>
                  <a:cubicBezTo>
                    <a:pt x="5902059" y="6140395"/>
                    <a:pt x="6093257" y="5998320"/>
                    <a:pt x="6276589" y="5852379"/>
                  </a:cubicBezTo>
                  <a:close/>
                  <a:moveTo>
                    <a:pt x="3975975" y="263"/>
                  </a:moveTo>
                  <a:cubicBezTo>
                    <a:pt x="4101550" y="1809"/>
                    <a:pt x="4226830" y="10149"/>
                    <a:pt x="4350473" y="24963"/>
                  </a:cubicBezTo>
                  <a:cubicBezTo>
                    <a:pt x="4598149" y="54846"/>
                    <a:pt x="4842943" y="108687"/>
                    <a:pt x="5077909" y="189450"/>
                  </a:cubicBezTo>
                  <a:cubicBezTo>
                    <a:pt x="5312876" y="269955"/>
                    <a:pt x="5537357" y="376867"/>
                    <a:pt x="5746507" y="505804"/>
                  </a:cubicBezTo>
                  <a:cubicBezTo>
                    <a:pt x="5955527" y="634999"/>
                    <a:pt x="6148688" y="786864"/>
                    <a:pt x="6322456" y="956633"/>
                  </a:cubicBezTo>
                  <a:lnTo>
                    <a:pt x="6373761" y="1011863"/>
                  </a:lnTo>
                  <a:lnTo>
                    <a:pt x="6373761" y="1185075"/>
                  </a:lnTo>
                  <a:lnTo>
                    <a:pt x="6359489" y="1169497"/>
                  </a:lnTo>
                  <a:cubicBezTo>
                    <a:pt x="6318811" y="1127602"/>
                    <a:pt x="6276917" y="1086890"/>
                    <a:pt x="6233869" y="1047442"/>
                  </a:cubicBezTo>
                  <a:cubicBezTo>
                    <a:pt x="6147509" y="968870"/>
                    <a:pt x="6056431" y="895448"/>
                    <a:pt x="5961423" y="827953"/>
                  </a:cubicBezTo>
                  <a:cubicBezTo>
                    <a:pt x="5865891" y="761102"/>
                    <a:pt x="5766688" y="699403"/>
                    <a:pt x="5663555" y="645304"/>
                  </a:cubicBezTo>
                  <a:cubicBezTo>
                    <a:pt x="5457943" y="535816"/>
                    <a:pt x="5238703" y="453894"/>
                    <a:pt x="5013827" y="397863"/>
                  </a:cubicBezTo>
                  <a:cubicBezTo>
                    <a:pt x="4788953" y="341703"/>
                    <a:pt x="4558442" y="310917"/>
                    <a:pt x="4327409" y="302545"/>
                  </a:cubicBezTo>
                  <a:cubicBezTo>
                    <a:pt x="4096111" y="293012"/>
                    <a:pt x="3867174" y="305893"/>
                    <a:pt x="3639939" y="338868"/>
                  </a:cubicBezTo>
                  <a:cubicBezTo>
                    <a:pt x="3526585" y="355999"/>
                    <a:pt x="3413885" y="377254"/>
                    <a:pt x="3302495" y="403659"/>
                  </a:cubicBezTo>
                  <a:cubicBezTo>
                    <a:pt x="3191107" y="430451"/>
                    <a:pt x="3080634" y="460978"/>
                    <a:pt x="2971604" y="496273"/>
                  </a:cubicBezTo>
                  <a:cubicBezTo>
                    <a:pt x="2862573" y="531437"/>
                    <a:pt x="2754854" y="570852"/>
                    <a:pt x="2648706" y="614389"/>
                  </a:cubicBezTo>
                  <a:cubicBezTo>
                    <a:pt x="2542690" y="658056"/>
                    <a:pt x="2438114" y="705714"/>
                    <a:pt x="2335374" y="757109"/>
                  </a:cubicBezTo>
                  <a:cubicBezTo>
                    <a:pt x="2129894" y="859769"/>
                    <a:pt x="1931228" y="976855"/>
                    <a:pt x="1741342" y="1107725"/>
                  </a:cubicBezTo>
                  <a:cubicBezTo>
                    <a:pt x="1694035" y="1140571"/>
                    <a:pt x="1646858" y="1173933"/>
                    <a:pt x="1600861" y="1208710"/>
                  </a:cubicBezTo>
                  <a:cubicBezTo>
                    <a:pt x="1577535" y="1225713"/>
                    <a:pt x="1554732" y="1243361"/>
                    <a:pt x="1531799" y="1260879"/>
                  </a:cubicBezTo>
                  <a:cubicBezTo>
                    <a:pt x="1508735" y="1278267"/>
                    <a:pt x="1486064" y="1296171"/>
                    <a:pt x="1463655" y="1314333"/>
                  </a:cubicBezTo>
                  <a:cubicBezTo>
                    <a:pt x="1373627" y="1386853"/>
                    <a:pt x="1285564" y="1462077"/>
                    <a:pt x="1200777" y="1541166"/>
                  </a:cubicBezTo>
                  <a:cubicBezTo>
                    <a:pt x="1030810" y="1698827"/>
                    <a:pt x="873161" y="1870785"/>
                    <a:pt x="731501" y="2055754"/>
                  </a:cubicBezTo>
                  <a:cubicBezTo>
                    <a:pt x="660734" y="2148239"/>
                    <a:pt x="593771" y="2243944"/>
                    <a:pt x="531393" y="2342739"/>
                  </a:cubicBezTo>
                  <a:cubicBezTo>
                    <a:pt x="470063" y="2442050"/>
                    <a:pt x="412140" y="2543810"/>
                    <a:pt x="361033" y="2649046"/>
                  </a:cubicBezTo>
                  <a:cubicBezTo>
                    <a:pt x="347798" y="2675194"/>
                    <a:pt x="335479" y="2701728"/>
                    <a:pt x="323292" y="2728263"/>
                  </a:cubicBezTo>
                  <a:lnTo>
                    <a:pt x="304945" y="2768193"/>
                  </a:lnTo>
                  <a:lnTo>
                    <a:pt x="287516" y="2808510"/>
                  </a:lnTo>
                  <a:cubicBezTo>
                    <a:pt x="276115" y="2835432"/>
                    <a:pt x="264583" y="2862352"/>
                    <a:pt x="254230" y="2889788"/>
                  </a:cubicBezTo>
                  <a:cubicBezTo>
                    <a:pt x="243877" y="2917224"/>
                    <a:pt x="232477" y="2944274"/>
                    <a:pt x="223042" y="2971968"/>
                  </a:cubicBezTo>
                  <a:cubicBezTo>
                    <a:pt x="182679" y="3081970"/>
                    <a:pt x="148475" y="3194291"/>
                    <a:pt x="121611" y="3308544"/>
                  </a:cubicBezTo>
                  <a:cubicBezTo>
                    <a:pt x="67096" y="3536534"/>
                    <a:pt x="39183" y="3771224"/>
                    <a:pt x="39314" y="4005912"/>
                  </a:cubicBezTo>
                  <a:cubicBezTo>
                    <a:pt x="39969" y="4122871"/>
                    <a:pt x="51109" y="4239571"/>
                    <a:pt x="73910" y="4354081"/>
                  </a:cubicBezTo>
                  <a:cubicBezTo>
                    <a:pt x="97892" y="4468334"/>
                    <a:pt x="132619" y="4580140"/>
                    <a:pt x="179534" y="4687050"/>
                  </a:cubicBezTo>
                  <a:cubicBezTo>
                    <a:pt x="190673" y="4713972"/>
                    <a:pt x="203647" y="4740249"/>
                    <a:pt x="215964" y="4766654"/>
                  </a:cubicBezTo>
                  <a:cubicBezTo>
                    <a:pt x="229332" y="4792674"/>
                    <a:pt x="242043" y="4818950"/>
                    <a:pt x="256457" y="4844455"/>
                  </a:cubicBezTo>
                  <a:cubicBezTo>
                    <a:pt x="283978" y="4895978"/>
                    <a:pt x="314642" y="4945956"/>
                    <a:pt x="346225" y="4995290"/>
                  </a:cubicBezTo>
                  <a:cubicBezTo>
                    <a:pt x="377676" y="5044752"/>
                    <a:pt x="411355" y="5092926"/>
                    <a:pt x="445296" y="5140971"/>
                  </a:cubicBezTo>
                  <a:cubicBezTo>
                    <a:pt x="479760" y="5188630"/>
                    <a:pt x="515537" y="5235645"/>
                    <a:pt x="551443" y="5282531"/>
                  </a:cubicBezTo>
                  <a:cubicBezTo>
                    <a:pt x="623387" y="5376434"/>
                    <a:pt x="698608" y="5468402"/>
                    <a:pt x="772387" y="5562561"/>
                  </a:cubicBezTo>
                  <a:cubicBezTo>
                    <a:pt x="809472" y="5609448"/>
                    <a:pt x="846428" y="5656719"/>
                    <a:pt x="882858" y="5704507"/>
                  </a:cubicBezTo>
                  <a:cubicBezTo>
                    <a:pt x="919159" y="5751909"/>
                    <a:pt x="955196" y="5802273"/>
                    <a:pt x="990316" y="5848258"/>
                  </a:cubicBezTo>
                  <a:cubicBezTo>
                    <a:pt x="1025175" y="5895402"/>
                    <a:pt x="1061736" y="5941129"/>
                    <a:pt x="1097774" y="5987114"/>
                  </a:cubicBezTo>
                  <a:cubicBezTo>
                    <a:pt x="1134860" y="6032326"/>
                    <a:pt x="1171684" y="6077536"/>
                    <a:pt x="1210080" y="6121203"/>
                  </a:cubicBezTo>
                  <a:cubicBezTo>
                    <a:pt x="1286350" y="6209051"/>
                    <a:pt x="1365632" y="6293677"/>
                    <a:pt x="1448192" y="6374054"/>
                  </a:cubicBezTo>
                  <a:cubicBezTo>
                    <a:pt x="1613572" y="6534420"/>
                    <a:pt x="1792057" y="6677526"/>
                    <a:pt x="1982991" y="6796158"/>
                  </a:cubicBezTo>
                  <a:lnTo>
                    <a:pt x="2118475" y="6874714"/>
                  </a:lnTo>
                  <a:lnTo>
                    <a:pt x="1569874" y="6874714"/>
                  </a:lnTo>
                  <a:lnTo>
                    <a:pt x="1507802" y="6817815"/>
                  </a:lnTo>
                  <a:cubicBezTo>
                    <a:pt x="1418412" y="6730595"/>
                    <a:pt x="1334903" y="6638562"/>
                    <a:pt x="1256865" y="6543437"/>
                  </a:cubicBezTo>
                  <a:cubicBezTo>
                    <a:pt x="1179155" y="6447861"/>
                    <a:pt x="1106817" y="6349194"/>
                    <a:pt x="1038410" y="6248722"/>
                  </a:cubicBezTo>
                  <a:cubicBezTo>
                    <a:pt x="969873" y="6148253"/>
                    <a:pt x="905922" y="6045592"/>
                    <a:pt x="845380" y="5941386"/>
                  </a:cubicBezTo>
                  <a:cubicBezTo>
                    <a:pt x="814453" y="5888704"/>
                    <a:pt x="786147" y="5839370"/>
                    <a:pt x="755351" y="5788877"/>
                  </a:cubicBezTo>
                  <a:cubicBezTo>
                    <a:pt x="724817" y="5738771"/>
                    <a:pt x="693760" y="5688665"/>
                    <a:pt x="661784" y="5638944"/>
                  </a:cubicBezTo>
                  <a:lnTo>
                    <a:pt x="466525" y="5340366"/>
                  </a:lnTo>
                  <a:cubicBezTo>
                    <a:pt x="434156" y="5290131"/>
                    <a:pt x="402181" y="5239639"/>
                    <a:pt x="370992" y="5188502"/>
                  </a:cubicBezTo>
                  <a:cubicBezTo>
                    <a:pt x="339803" y="5137364"/>
                    <a:pt x="308876" y="5086099"/>
                    <a:pt x="280046" y="5033287"/>
                  </a:cubicBezTo>
                  <a:cubicBezTo>
                    <a:pt x="222255" y="4928179"/>
                    <a:pt x="169181" y="4819982"/>
                    <a:pt x="126853" y="4707660"/>
                  </a:cubicBezTo>
                  <a:cubicBezTo>
                    <a:pt x="83739" y="4595725"/>
                    <a:pt x="51764" y="4479670"/>
                    <a:pt x="30272" y="4362068"/>
                  </a:cubicBezTo>
                  <a:cubicBezTo>
                    <a:pt x="9698" y="4244466"/>
                    <a:pt x="0" y="4125060"/>
                    <a:pt x="0" y="4005912"/>
                  </a:cubicBezTo>
                  <a:cubicBezTo>
                    <a:pt x="1704" y="3530867"/>
                    <a:pt x="95140" y="3057110"/>
                    <a:pt x="270480" y="2610532"/>
                  </a:cubicBezTo>
                  <a:cubicBezTo>
                    <a:pt x="314511" y="2498984"/>
                    <a:pt x="362212" y="2388466"/>
                    <a:pt x="415942" y="2280526"/>
                  </a:cubicBezTo>
                  <a:cubicBezTo>
                    <a:pt x="468884" y="2172197"/>
                    <a:pt x="527199" y="2066188"/>
                    <a:pt x="590102" y="1962626"/>
                  </a:cubicBezTo>
                  <a:cubicBezTo>
                    <a:pt x="716037" y="1755631"/>
                    <a:pt x="859794" y="1557653"/>
                    <a:pt x="1020719" y="1373070"/>
                  </a:cubicBezTo>
                  <a:cubicBezTo>
                    <a:pt x="1101575" y="1281101"/>
                    <a:pt x="1185969" y="1191838"/>
                    <a:pt x="1275080" y="1107081"/>
                  </a:cubicBezTo>
                  <a:cubicBezTo>
                    <a:pt x="1297227" y="1085699"/>
                    <a:pt x="1319504" y="1064575"/>
                    <a:pt x="1342437" y="1043965"/>
                  </a:cubicBezTo>
                  <a:cubicBezTo>
                    <a:pt x="1365240" y="1023226"/>
                    <a:pt x="1387648" y="1002102"/>
                    <a:pt x="1411106" y="982138"/>
                  </a:cubicBezTo>
                  <a:cubicBezTo>
                    <a:pt x="1457497" y="941563"/>
                    <a:pt x="1505065" y="902276"/>
                    <a:pt x="1553029" y="863376"/>
                  </a:cubicBezTo>
                  <a:cubicBezTo>
                    <a:pt x="1745798" y="708806"/>
                    <a:pt x="1954030" y="571882"/>
                    <a:pt x="2173401" y="454409"/>
                  </a:cubicBezTo>
                  <a:cubicBezTo>
                    <a:pt x="2612013" y="219334"/>
                    <a:pt x="3099505" y="65666"/>
                    <a:pt x="3599708" y="16332"/>
                  </a:cubicBezTo>
                  <a:cubicBezTo>
                    <a:pt x="3724530" y="3966"/>
                    <a:pt x="3850400" y="-1283"/>
                    <a:pt x="3975975" y="26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1023DD2-2E6F-4419-B404-80F08460BE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65276" y="313387"/>
              <a:ext cx="6326724" cy="6561326"/>
            </a:xfrm>
            <a:custGeom>
              <a:avLst/>
              <a:gdLst>
                <a:gd name="connsiteX0" fmla="*/ 6326724 w 6326724"/>
                <a:gd name="connsiteY0" fmla="*/ 5020808 h 6561326"/>
                <a:gd name="connsiteX1" fmla="*/ 6326724 w 6326724"/>
                <a:gd name="connsiteY1" fmla="*/ 5698632 h 6561326"/>
                <a:gd name="connsiteX2" fmla="*/ 6067438 w 6326724"/>
                <a:gd name="connsiteY2" fmla="*/ 5902509 h 6561326"/>
                <a:gd name="connsiteX3" fmla="*/ 5799974 w 6326724"/>
                <a:gd name="connsiteY3" fmla="*/ 6102017 h 6561326"/>
                <a:gd name="connsiteX4" fmla="*/ 5665258 w 6326724"/>
                <a:gd name="connsiteY4" fmla="*/ 6202100 h 6561326"/>
                <a:gd name="connsiteX5" fmla="*/ 5526873 w 6326724"/>
                <a:gd name="connsiteY5" fmla="*/ 6302828 h 6561326"/>
                <a:gd name="connsiteX6" fmla="*/ 5385080 w 6326724"/>
                <a:gd name="connsiteY6" fmla="*/ 6402268 h 6561326"/>
                <a:gd name="connsiteX7" fmla="*/ 5238833 w 6326724"/>
                <a:gd name="connsiteY7" fmla="*/ 6498875 h 6561326"/>
                <a:gd name="connsiteX8" fmla="*/ 5138040 w 6326724"/>
                <a:gd name="connsiteY8" fmla="*/ 6561326 h 6561326"/>
                <a:gd name="connsiteX9" fmla="*/ 3946072 w 6326724"/>
                <a:gd name="connsiteY9" fmla="*/ 6561326 h 6561326"/>
                <a:gd name="connsiteX10" fmla="*/ 3976009 w 6326724"/>
                <a:gd name="connsiteY10" fmla="*/ 6555242 h 6561326"/>
                <a:gd name="connsiteX11" fmla="*/ 4404855 w 6326724"/>
                <a:gd name="connsiteY11" fmla="*/ 6399048 h 6561326"/>
                <a:gd name="connsiteX12" fmla="*/ 4938868 w 6326724"/>
                <a:gd name="connsiteY12" fmla="*/ 6072132 h 6561326"/>
                <a:gd name="connsiteX13" fmla="*/ 5068342 w 6326724"/>
                <a:gd name="connsiteY13" fmla="*/ 5976042 h 6561326"/>
                <a:gd name="connsiteX14" fmla="*/ 5197816 w 6326724"/>
                <a:gd name="connsiteY14" fmla="*/ 5876730 h 6561326"/>
                <a:gd name="connsiteX15" fmla="*/ 5460039 w 6326724"/>
                <a:gd name="connsiteY15" fmla="*/ 5670637 h 6561326"/>
                <a:gd name="connsiteX16" fmla="*/ 5999033 w 6326724"/>
                <a:gd name="connsiteY16" fmla="*/ 5271718 h 6561326"/>
                <a:gd name="connsiteX17" fmla="*/ 6258766 w 6326724"/>
                <a:gd name="connsiteY17" fmla="*/ 5077603 h 6561326"/>
                <a:gd name="connsiteX18" fmla="*/ 4139342 w 6326724"/>
                <a:gd name="connsiteY18" fmla="*/ 440 h 6561326"/>
                <a:gd name="connsiteX19" fmla="*/ 4315744 w 6326724"/>
                <a:gd name="connsiteY19" fmla="*/ 6808 h 6561326"/>
                <a:gd name="connsiteX20" fmla="*/ 5015400 w 6326724"/>
                <a:gd name="connsiteY20" fmla="*/ 113591 h 6561326"/>
                <a:gd name="connsiteX21" fmla="*/ 5681114 w 6326724"/>
                <a:gd name="connsiteY21" fmla="*/ 361418 h 6561326"/>
                <a:gd name="connsiteX22" fmla="*/ 6270952 w 6326724"/>
                <a:gd name="connsiteY22" fmla="*/ 755441 h 6561326"/>
                <a:gd name="connsiteX23" fmla="*/ 6326724 w 6326724"/>
                <a:gd name="connsiteY23" fmla="*/ 807432 h 6561326"/>
                <a:gd name="connsiteX24" fmla="*/ 6326724 w 6326724"/>
                <a:gd name="connsiteY24" fmla="*/ 1231565 h 6561326"/>
                <a:gd name="connsiteX25" fmla="*/ 6302093 w 6326724"/>
                <a:gd name="connsiteY25" fmla="*/ 1203002 h 6561326"/>
                <a:gd name="connsiteX26" fmla="*/ 6066914 w 6326724"/>
                <a:gd name="connsiteY26" fmla="*/ 989616 h 6561326"/>
                <a:gd name="connsiteX27" fmla="*/ 5533688 w 6326724"/>
                <a:gd name="connsiteY27" fmla="*/ 647242 h 6561326"/>
                <a:gd name="connsiteX28" fmla="*/ 4933626 w 6326724"/>
                <a:gd name="connsiteY28" fmla="*/ 432262 h 6561326"/>
                <a:gd name="connsiteX29" fmla="*/ 4296873 w 6326724"/>
                <a:gd name="connsiteY29" fmla="*/ 343126 h 6561326"/>
                <a:gd name="connsiteX30" fmla="*/ 3651602 w 6326724"/>
                <a:gd name="connsiteY30" fmla="*/ 365797 h 6561326"/>
                <a:gd name="connsiteX31" fmla="*/ 3018256 w 6326724"/>
                <a:gd name="connsiteY31" fmla="*/ 496666 h 6561326"/>
                <a:gd name="connsiteX32" fmla="*/ 2412429 w 6326724"/>
                <a:gd name="connsiteY32" fmla="*/ 724399 h 6561326"/>
                <a:gd name="connsiteX33" fmla="*/ 1329857 w 6326724"/>
                <a:gd name="connsiteY33" fmla="*/ 1424086 h 6561326"/>
                <a:gd name="connsiteX34" fmla="*/ 887314 w 6326724"/>
                <a:gd name="connsiteY34" fmla="*/ 1891015 h 6561326"/>
                <a:gd name="connsiteX35" fmla="*/ 537420 w 6326724"/>
                <a:gd name="connsiteY35" fmla="*/ 2427245 h 6561326"/>
                <a:gd name="connsiteX36" fmla="*/ 299965 w 6326724"/>
                <a:gd name="connsiteY36" fmla="*/ 3020021 h 6561326"/>
                <a:gd name="connsiteX37" fmla="*/ 213606 w 6326724"/>
                <a:gd name="connsiteY37" fmla="*/ 3651953 h 6561326"/>
                <a:gd name="connsiteX38" fmla="*/ 250036 w 6326724"/>
                <a:gd name="connsiteY38" fmla="*/ 3961352 h 6561326"/>
                <a:gd name="connsiteX39" fmla="*/ 357625 w 6326724"/>
                <a:gd name="connsiteY39" fmla="*/ 4250783 h 6561326"/>
                <a:gd name="connsiteX40" fmla="*/ 432715 w 6326724"/>
                <a:gd name="connsiteY40" fmla="*/ 4387063 h 6561326"/>
                <a:gd name="connsiteX41" fmla="*/ 518943 w 6326724"/>
                <a:gd name="connsiteY41" fmla="*/ 4518962 h 6561326"/>
                <a:gd name="connsiteX42" fmla="*/ 718133 w 6326724"/>
                <a:gd name="connsiteY42" fmla="*/ 4773874 h 6561326"/>
                <a:gd name="connsiteX43" fmla="*/ 933704 w 6326724"/>
                <a:gd name="connsiteY43" fmla="*/ 5030717 h 6561326"/>
                <a:gd name="connsiteX44" fmla="*/ 1040900 w 6326724"/>
                <a:gd name="connsiteY44" fmla="*/ 5164806 h 6561326"/>
                <a:gd name="connsiteX45" fmla="*/ 1092401 w 6326724"/>
                <a:gd name="connsiteY45" fmla="*/ 5230628 h 6561326"/>
                <a:gd name="connsiteX46" fmla="*/ 1142854 w 6326724"/>
                <a:gd name="connsiteY46" fmla="*/ 5293615 h 6561326"/>
                <a:gd name="connsiteX47" fmla="*/ 1576354 w 6326724"/>
                <a:gd name="connsiteY47" fmla="*/ 5759128 h 6561326"/>
                <a:gd name="connsiteX48" fmla="*/ 1806865 w 6326724"/>
                <a:gd name="connsiteY48" fmla="*/ 5968571 h 6561326"/>
                <a:gd name="connsiteX49" fmla="*/ 2048253 w 6326724"/>
                <a:gd name="connsiteY49" fmla="*/ 6161654 h 6561326"/>
                <a:gd name="connsiteX50" fmla="*/ 2587506 w 6326724"/>
                <a:gd name="connsiteY50" fmla="*/ 6467059 h 6561326"/>
                <a:gd name="connsiteX51" fmla="*/ 2889176 w 6326724"/>
                <a:gd name="connsiteY51" fmla="*/ 6553360 h 6561326"/>
                <a:gd name="connsiteX52" fmla="*/ 2929698 w 6326724"/>
                <a:gd name="connsiteY52" fmla="*/ 6561326 h 6561326"/>
                <a:gd name="connsiteX53" fmla="*/ 1816374 w 6326724"/>
                <a:gd name="connsiteY53" fmla="*/ 6561326 h 6561326"/>
                <a:gd name="connsiteX54" fmla="*/ 1787601 w 6326724"/>
                <a:gd name="connsiteY54" fmla="*/ 6545761 h 6561326"/>
                <a:gd name="connsiteX55" fmla="*/ 1225544 w 6326724"/>
                <a:gd name="connsiteY55" fmla="*/ 6094158 h 6561326"/>
                <a:gd name="connsiteX56" fmla="*/ 997654 w 6326724"/>
                <a:gd name="connsiteY56" fmla="*/ 5822374 h 6561326"/>
                <a:gd name="connsiteX57" fmla="*/ 798596 w 6326724"/>
                <a:gd name="connsiteY57" fmla="*/ 5534615 h 6561326"/>
                <a:gd name="connsiteX58" fmla="*/ 752075 w 6326724"/>
                <a:gd name="connsiteY58" fmla="*/ 5461324 h 6561326"/>
                <a:gd name="connsiteX59" fmla="*/ 707650 w 6326724"/>
                <a:gd name="connsiteY59" fmla="*/ 5390221 h 6561326"/>
                <a:gd name="connsiteX60" fmla="*/ 619980 w 6326724"/>
                <a:gd name="connsiteY60" fmla="*/ 5252396 h 6561326"/>
                <a:gd name="connsiteX61" fmla="*/ 438349 w 6326724"/>
                <a:gd name="connsiteY61" fmla="*/ 4970822 h 6561326"/>
                <a:gd name="connsiteX62" fmla="*/ 261044 w 6326724"/>
                <a:gd name="connsiteY62" fmla="*/ 4673145 h 6561326"/>
                <a:gd name="connsiteX63" fmla="*/ 181107 w 6326724"/>
                <a:gd name="connsiteY63" fmla="*/ 4515356 h 6561326"/>
                <a:gd name="connsiteX64" fmla="*/ 113224 w 6326724"/>
                <a:gd name="connsiteY64" fmla="*/ 4350223 h 6561326"/>
                <a:gd name="connsiteX65" fmla="*/ 61199 w 6326724"/>
                <a:gd name="connsiteY65" fmla="*/ 4178908 h 6561326"/>
                <a:gd name="connsiteX66" fmla="*/ 41804 w 6326724"/>
                <a:gd name="connsiteY66" fmla="*/ 4091577 h 6561326"/>
                <a:gd name="connsiteX67" fmla="*/ 33287 w 6326724"/>
                <a:gd name="connsiteY67" fmla="*/ 4047781 h 6561326"/>
                <a:gd name="connsiteX68" fmla="*/ 26209 w 6326724"/>
                <a:gd name="connsiteY68" fmla="*/ 4003858 h 6561326"/>
                <a:gd name="connsiteX69" fmla="*/ 0 w 6326724"/>
                <a:gd name="connsiteY69" fmla="*/ 3651953 h 6561326"/>
                <a:gd name="connsiteX70" fmla="*/ 72731 w 6326724"/>
                <a:gd name="connsiteY70" fmla="*/ 2966307 h 6561326"/>
                <a:gd name="connsiteX71" fmla="*/ 291316 w 6326724"/>
                <a:gd name="connsiteY71" fmla="*/ 2309385 h 6561326"/>
                <a:gd name="connsiteX72" fmla="*/ 1110878 w 6326724"/>
                <a:gd name="connsiteY72" fmla="*/ 1193776 h 6561326"/>
                <a:gd name="connsiteX73" fmla="*/ 1654327 w 6326724"/>
                <a:gd name="connsiteY73" fmla="*/ 756730 h 6561326"/>
                <a:gd name="connsiteX74" fmla="*/ 2261727 w 6326724"/>
                <a:gd name="connsiteY74" fmla="*/ 409720 h 6561326"/>
                <a:gd name="connsiteX75" fmla="*/ 3610060 w 6326724"/>
                <a:gd name="connsiteY75" fmla="*/ 27032 h 6561326"/>
                <a:gd name="connsiteX76" fmla="*/ 4139342 w 6326724"/>
                <a:gd name="connsiteY76" fmla="*/ 440 h 656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326724" h="6561326">
                  <a:moveTo>
                    <a:pt x="6326724" y="5020808"/>
                  </a:moveTo>
                  <a:lnTo>
                    <a:pt x="6326724" y="5698632"/>
                  </a:lnTo>
                  <a:lnTo>
                    <a:pt x="6067438" y="5902509"/>
                  </a:lnTo>
                  <a:cubicBezTo>
                    <a:pt x="5977868" y="5970407"/>
                    <a:pt x="5888364" y="6036453"/>
                    <a:pt x="5799974" y="6102017"/>
                  </a:cubicBezTo>
                  <a:lnTo>
                    <a:pt x="5665258" y="6202100"/>
                  </a:lnTo>
                  <a:cubicBezTo>
                    <a:pt x="5619654" y="6235719"/>
                    <a:pt x="5573656" y="6269596"/>
                    <a:pt x="5526873" y="6302828"/>
                  </a:cubicBezTo>
                  <a:cubicBezTo>
                    <a:pt x="5480220" y="6336189"/>
                    <a:pt x="5433044" y="6369423"/>
                    <a:pt x="5385080" y="6402268"/>
                  </a:cubicBezTo>
                  <a:cubicBezTo>
                    <a:pt x="5336988" y="6434857"/>
                    <a:pt x="5288500" y="6467187"/>
                    <a:pt x="5238833" y="6498875"/>
                  </a:cubicBezTo>
                  <a:lnTo>
                    <a:pt x="5138040" y="6561326"/>
                  </a:lnTo>
                  <a:lnTo>
                    <a:pt x="3946072" y="6561326"/>
                  </a:lnTo>
                  <a:lnTo>
                    <a:pt x="3976009" y="6555242"/>
                  </a:lnTo>
                  <a:cubicBezTo>
                    <a:pt x="4123712" y="6519227"/>
                    <a:pt x="4266863" y="6466383"/>
                    <a:pt x="4404855" y="6399048"/>
                  </a:cubicBezTo>
                  <a:cubicBezTo>
                    <a:pt x="4589500" y="6310299"/>
                    <a:pt x="4765232" y="6196690"/>
                    <a:pt x="4938868" y="6072132"/>
                  </a:cubicBezTo>
                  <a:cubicBezTo>
                    <a:pt x="4982245" y="6041089"/>
                    <a:pt x="5025359" y="6008630"/>
                    <a:pt x="5068342" y="5976042"/>
                  </a:cubicBezTo>
                  <a:cubicBezTo>
                    <a:pt x="5111588" y="5943453"/>
                    <a:pt x="5154702" y="5910349"/>
                    <a:pt x="5197816" y="5876730"/>
                  </a:cubicBezTo>
                  <a:lnTo>
                    <a:pt x="5460039" y="5670637"/>
                  </a:lnTo>
                  <a:cubicBezTo>
                    <a:pt x="5639966" y="5530365"/>
                    <a:pt x="5821596" y="5399753"/>
                    <a:pt x="5999033" y="5271718"/>
                  </a:cubicBezTo>
                  <a:cubicBezTo>
                    <a:pt x="6087686" y="5207700"/>
                    <a:pt x="6174667" y="5143360"/>
                    <a:pt x="6258766" y="5077603"/>
                  </a:cubicBezTo>
                  <a:close/>
                  <a:moveTo>
                    <a:pt x="4139342" y="440"/>
                  </a:moveTo>
                  <a:cubicBezTo>
                    <a:pt x="4198237" y="1301"/>
                    <a:pt x="4257068" y="3427"/>
                    <a:pt x="4315744" y="6808"/>
                  </a:cubicBezTo>
                  <a:cubicBezTo>
                    <a:pt x="4550841" y="20849"/>
                    <a:pt x="4785806" y="55240"/>
                    <a:pt x="5015400" y="113591"/>
                  </a:cubicBezTo>
                  <a:cubicBezTo>
                    <a:pt x="5244992" y="171812"/>
                    <a:pt x="5469212" y="254249"/>
                    <a:pt x="5681114" y="361418"/>
                  </a:cubicBezTo>
                  <a:cubicBezTo>
                    <a:pt x="5892754" y="468586"/>
                    <a:pt x="6093124" y="599584"/>
                    <a:pt x="6270952" y="755441"/>
                  </a:cubicBezTo>
                  <a:lnTo>
                    <a:pt x="6326724" y="807432"/>
                  </a:lnTo>
                  <a:lnTo>
                    <a:pt x="6326724" y="1231565"/>
                  </a:lnTo>
                  <a:lnTo>
                    <a:pt x="6302093" y="1203002"/>
                  </a:lnTo>
                  <a:cubicBezTo>
                    <a:pt x="6227937" y="1127247"/>
                    <a:pt x="6149211" y="1056081"/>
                    <a:pt x="6066914" y="989616"/>
                  </a:cubicBezTo>
                  <a:cubicBezTo>
                    <a:pt x="5902714" y="856299"/>
                    <a:pt x="5724360" y="740371"/>
                    <a:pt x="5533688" y="647242"/>
                  </a:cubicBezTo>
                  <a:cubicBezTo>
                    <a:pt x="5343146" y="553857"/>
                    <a:pt x="5141466" y="482239"/>
                    <a:pt x="4933626" y="432262"/>
                  </a:cubicBezTo>
                  <a:cubicBezTo>
                    <a:pt x="4725788" y="382156"/>
                    <a:pt x="4512182" y="353303"/>
                    <a:pt x="4296873" y="343126"/>
                  </a:cubicBezTo>
                  <a:cubicBezTo>
                    <a:pt x="4081172" y="332435"/>
                    <a:pt x="3865732" y="339520"/>
                    <a:pt x="3651602" y="365797"/>
                  </a:cubicBezTo>
                  <a:cubicBezTo>
                    <a:pt x="3437604" y="392202"/>
                    <a:pt x="3225572" y="436384"/>
                    <a:pt x="3018256" y="496666"/>
                  </a:cubicBezTo>
                  <a:cubicBezTo>
                    <a:pt x="2810809" y="556691"/>
                    <a:pt x="2608474" y="634362"/>
                    <a:pt x="2412429" y="724399"/>
                  </a:cubicBezTo>
                  <a:cubicBezTo>
                    <a:pt x="2019160" y="902541"/>
                    <a:pt x="1651969" y="1138775"/>
                    <a:pt x="1329857" y="1424086"/>
                  </a:cubicBezTo>
                  <a:cubicBezTo>
                    <a:pt x="1169326" y="1567192"/>
                    <a:pt x="1020588" y="1723307"/>
                    <a:pt x="887314" y="1891015"/>
                  </a:cubicBezTo>
                  <a:cubicBezTo>
                    <a:pt x="753778" y="2058466"/>
                    <a:pt x="635967" y="2238026"/>
                    <a:pt x="537420" y="2427245"/>
                  </a:cubicBezTo>
                  <a:cubicBezTo>
                    <a:pt x="438874" y="2616335"/>
                    <a:pt x="356839" y="2814313"/>
                    <a:pt x="299965" y="3020021"/>
                  </a:cubicBezTo>
                  <a:cubicBezTo>
                    <a:pt x="242961" y="3225212"/>
                    <a:pt x="213474" y="3438518"/>
                    <a:pt x="213606" y="3651953"/>
                  </a:cubicBezTo>
                  <a:cubicBezTo>
                    <a:pt x="214785" y="3756804"/>
                    <a:pt x="225269" y="3860881"/>
                    <a:pt x="250036" y="3961352"/>
                  </a:cubicBezTo>
                  <a:cubicBezTo>
                    <a:pt x="274412" y="4061950"/>
                    <a:pt x="312284" y="4158171"/>
                    <a:pt x="357625" y="4250783"/>
                  </a:cubicBezTo>
                  <a:cubicBezTo>
                    <a:pt x="380558" y="4297025"/>
                    <a:pt x="405982" y="4342366"/>
                    <a:pt x="432715" y="4387063"/>
                  </a:cubicBezTo>
                  <a:cubicBezTo>
                    <a:pt x="459841" y="4431630"/>
                    <a:pt x="488803" y="4475554"/>
                    <a:pt x="518943" y="4518962"/>
                  </a:cubicBezTo>
                  <a:cubicBezTo>
                    <a:pt x="580011" y="4605521"/>
                    <a:pt x="647893" y="4689504"/>
                    <a:pt x="718133" y="4773874"/>
                  </a:cubicBezTo>
                  <a:cubicBezTo>
                    <a:pt x="788374" y="4858372"/>
                    <a:pt x="861760" y="4942871"/>
                    <a:pt x="933704" y="5030717"/>
                  </a:cubicBezTo>
                  <a:cubicBezTo>
                    <a:pt x="969742" y="5074512"/>
                    <a:pt x="1005387" y="5119337"/>
                    <a:pt x="1040900" y="5164806"/>
                  </a:cubicBezTo>
                  <a:lnTo>
                    <a:pt x="1092401" y="5230628"/>
                  </a:lnTo>
                  <a:cubicBezTo>
                    <a:pt x="1109306" y="5251624"/>
                    <a:pt x="1125425" y="5273135"/>
                    <a:pt x="1142854" y="5293615"/>
                  </a:cubicBezTo>
                  <a:cubicBezTo>
                    <a:pt x="1278880" y="5460293"/>
                    <a:pt x="1426438" y="5613704"/>
                    <a:pt x="1576354" y="5759128"/>
                  </a:cubicBezTo>
                  <a:cubicBezTo>
                    <a:pt x="1651706" y="5831519"/>
                    <a:pt x="1728368" y="5901461"/>
                    <a:pt x="1806865" y="5968571"/>
                  </a:cubicBezTo>
                  <a:cubicBezTo>
                    <a:pt x="1885362" y="6035680"/>
                    <a:pt x="1965299" y="6100599"/>
                    <a:pt x="2048253" y="6161654"/>
                  </a:cubicBezTo>
                  <a:cubicBezTo>
                    <a:pt x="2213502" y="6284022"/>
                    <a:pt x="2391724" y="6393380"/>
                    <a:pt x="2587506" y="6467059"/>
                  </a:cubicBezTo>
                  <a:cubicBezTo>
                    <a:pt x="2685137" y="6503898"/>
                    <a:pt x="2786304" y="6532106"/>
                    <a:pt x="2889176" y="6553360"/>
                  </a:cubicBezTo>
                  <a:lnTo>
                    <a:pt x="2929698" y="6561326"/>
                  </a:lnTo>
                  <a:lnTo>
                    <a:pt x="1816374" y="6561326"/>
                  </a:lnTo>
                  <a:lnTo>
                    <a:pt x="1787601" y="6545761"/>
                  </a:lnTo>
                  <a:cubicBezTo>
                    <a:pt x="1577272" y="6422749"/>
                    <a:pt x="1389483" y="6266761"/>
                    <a:pt x="1225544" y="6094158"/>
                  </a:cubicBezTo>
                  <a:cubicBezTo>
                    <a:pt x="1143116" y="6007986"/>
                    <a:pt x="1068158" y="5916274"/>
                    <a:pt x="997654" y="5822374"/>
                  </a:cubicBezTo>
                  <a:cubicBezTo>
                    <a:pt x="927546" y="5728086"/>
                    <a:pt x="860842" y="5632381"/>
                    <a:pt x="798596" y="5534615"/>
                  </a:cubicBezTo>
                  <a:cubicBezTo>
                    <a:pt x="782608" y="5510399"/>
                    <a:pt x="767537" y="5485797"/>
                    <a:pt x="752075" y="5461324"/>
                  </a:cubicBezTo>
                  <a:lnTo>
                    <a:pt x="707650" y="5390221"/>
                  </a:lnTo>
                  <a:cubicBezTo>
                    <a:pt x="679213" y="5344237"/>
                    <a:pt x="649728" y="5298638"/>
                    <a:pt x="619980" y="5252396"/>
                  </a:cubicBezTo>
                  <a:lnTo>
                    <a:pt x="438349" y="4970822"/>
                  </a:lnTo>
                  <a:cubicBezTo>
                    <a:pt x="377413" y="4874860"/>
                    <a:pt x="317263" y="4776064"/>
                    <a:pt x="261044" y="4673145"/>
                  </a:cubicBezTo>
                  <a:cubicBezTo>
                    <a:pt x="233000" y="4621622"/>
                    <a:pt x="205874" y="4569197"/>
                    <a:pt x="181107" y="4515356"/>
                  </a:cubicBezTo>
                  <a:cubicBezTo>
                    <a:pt x="156470" y="4461385"/>
                    <a:pt x="133537" y="4406385"/>
                    <a:pt x="113224" y="4350223"/>
                  </a:cubicBezTo>
                  <a:cubicBezTo>
                    <a:pt x="93305" y="4293934"/>
                    <a:pt x="75614" y="4236872"/>
                    <a:pt x="61199" y="4178908"/>
                  </a:cubicBezTo>
                  <a:cubicBezTo>
                    <a:pt x="54385" y="4149927"/>
                    <a:pt x="47440" y="4120815"/>
                    <a:pt x="41804" y="4091577"/>
                  </a:cubicBezTo>
                  <a:lnTo>
                    <a:pt x="33287" y="4047781"/>
                  </a:lnTo>
                  <a:lnTo>
                    <a:pt x="26209" y="4003858"/>
                  </a:lnTo>
                  <a:cubicBezTo>
                    <a:pt x="7732" y="3886643"/>
                    <a:pt x="0" y="3768783"/>
                    <a:pt x="0" y="3651953"/>
                  </a:cubicBezTo>
                  <a:cubicBezTo>
                    <a:pt x="524" y="3422031"/>
                    <a:pt x="25030" y="3192109"/>
                    <a:pt x="72731" y="2966307"/>
                  </a:cubicBezTo>
                  <a:cubicBezTo>
                    <a:pt x="120301" y="2740634"/>
                    <a:pt x="193163" y="2519343"/>
                    <a:pt x="291316" y="2309385"/>
                  </a:cubicBezTo>
                  <a:cubicBezTo>
                    <a:pt x="488540" y="1889469"/>
                    <a:pt x="774352" y="1513736"/>
                    <a:pt x="1110878" y="1193776"/>
                  </a:cubicBezTo>
                  <a:cubicBezTo>
                    <a:pt x="1279535" y="1033797"/>
                    <a:pt x="1461821" y="887856"/>
                    <a:pt x="1654327" y="756730"/>
                  </a:cubicBezTo>
                  <a:cubicBezTo>
                    <a:pt x="1847096" y="625732"/>
                    <a:pt x="2049956" y="509031"/>
                    <a:pt x="2261727" y="409720"/>
                  </a:cubicBezTo>
                  <a:cubicBezTo>
                    <a:pt x="2685792" y="212515"/>
                    <a:pt x="3142357" y="82162"/>
                    <a:pt x="3610060" y="27032"/>
                  </a:cubicBezTo>
                  <a:cubicBezTo>
                    <a:pt x="3785399" y="6647"/>
                    <a:pt x="3962657" y="-2144"/>
                    <a:pt x="4139342" y="44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C4A6C98-F96E-4587-B01F-A9B01BBFAD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0322" y="353119"/>
              <a:ext cx="6321679" cy="6521594"/>
            </a:xfrm>
            <a:custGeom>
              <a:avLst/>
              <a:gdLst>
                <a:gd name="connsiteX0" fmla="*/ 4150102 w 6321679"/>
                <a:gd name="connsiteY0" fmla="*/ 0 h 6521594"/>
                <a:gd name="connsiteX1" fmla="*/ 6083891 w 6321679"/>
                <a:gd name="connsiteY1" fmla="*/ 619943 h 6521594"/>
                <a:gd name="connsiteX2" fmla="*/ 6321679 w 6321679"/>
                <a:gd name="connsiteY2" fmla="*/ 822247 h 6521594"/>
                <a:gd name="connsiteX3" fmla="*/ 6321679 w 6321679"/>
                <a:gd name="connsiteY3" fmla="*/ 1866928 h 6521594"/>
                <a:gd name="connsiteX4" fmla="*/ 6212358 w 6321679"/>
                <a:gd name="connsiteY4" fmla="*/ 1689281 h 6521594"/>
                <a:gd name="connsiteX5" fmla="*/ 6049880 w 6321679"/>
                <a:gd name="connsiteY5" fmla="*/ 1477173 h 6521594"/>
                <a:gd name="connsiteX6" fmla="*/ 5248663 w 6321679"/>
                <a:gd name="connsiteY6" fmla="*/ 869327 h 6521594"/>
                <a:gd name="connsiteX7" fmla="*/ 4150102 w 6321679"/>
                <a:gd name="connsiteY7" fmla="*/ 644042 h 6521594"/>
                <a:gd name="connsiteX8" fmla="*/ 2867946 w 6321679"/>
                <a:gd name="connsiteY8" fmla="*/ 886459 h 6521594"/>
                <a:gd name="connsiteX9" fmla="*/ 1728892 w 6321679"/>
                <a:gd name="connsiteY9" fmla="*/ 1552397 h 6521594"/>
                <a:gd name="connsiteX10" fmla="*/ 941043 w 6321679"/>
                <a:gd name="connsiteY10" fmla="*/ 2512664 h 6521594"/>
                <a:gd name="connsiteX11" fmla="*/ 655362 w 6321679"/>
                <a:gd name="connsiteY11" fmla="*/ 3630204 h 6521594"/>
                <a:gd name="connsiteX12" fmla="*/ 1128177 w 6321679"/>
                <a:gd name="connsiteY12" fmla="*/ 4667883 h 6521594"/>
                <a:gd name="connsiteX13" fmla="*/ 1366419 w 6321679"/>
                <a:gd name="connsiteY13" fmla="*/ 4997246 h 6521594"/>
                <a:gd name="connsiteX14" fmla="*/ 3601937 w 6321679"/>
                <a:gd name="connsiteY14" fmla="*/ 6284685 h 6521594"/>
                <a:gd name="connsiteX15" fmla="*/ 5298985 w 6321679"/>
                <a:gd name="connsiteY15" fmla="*/ 5492643 h 6521594"/>
                <a:gd name="connsiteX16" fmla="*/ 5505513 w 6321679"/>
                <a:gd name="connsiteY16" fmla="*/ 5335367 h 6521594"/>
                <a:gd name="connsiteX17" fmla="*/ 6252618 w 6321679"/>
                <a:gd name="connsiteY17" fmla="*/ 4722492 h 6521594"/>
                <a:gd name="connsiteX18" fmla="*/ 6321679 w 6321679"/>
                <a:gd name="connsiteY18" fmla="*/ 4651477 h 6521594"/>
                <a:gd name="connsiteX19" fmla="*/ 6321679 w 6321679"/>
                <a:gd name="connsiteY19" fmla="*/ 5523097 h 6521594"/>
                <a:gd name="connsiteX20" fmla="*/ 6024428 w 6321679"/>
                <a:gd name="connsiteY20" fmla="*/ 5754969 h 6521594"/>
                <a:gd name="connsiteX21" fmla="*/ 5702345 w 6321679"/>
                <a:gd name="connsiteY21" fmla="*/ 6000018 h 6521594"/>
                <a:gd name="connsiteX22" fmla="*/ 4988380 w 6321679"/>
                <a:gd name="connsiteY22" fmla="*/ 6506549 h 6521594"/>
                <a:gd name="connsiteX23" fmla="*/ 4961490 w 6321679"/>
                <a:gd name="connsiteY23" fmla="*/ 6521594 h 6521594"/>
                <a:gd name="connsiteX24" fmla="*/ 2011326 w 6321679"/>
                <a:gd name="connsiteY24" fmla="*/ 6521594 h 6521594"/>
                <a:gd name="connsiteX25" fmla="*/ 1982893 w 6321679"/>
                <a:gd name="connsiteY25" fmla="*/ 6505768 h 6521594"/>
                <a:gd name="connsiteX26" fmla="*/ 824149 w 6321679"/>
                <a:gd name="connsiteY26" fmla="*/ 5358682 h 6521594"/>
                <a:gd name="connsiteX27" fmla="*/ 0 w 6321679"/>
                <a:gd name="connsiteY27" fmla="*/ 3630075 h 6521594"/>
                <a:gd name="connsiteX28" fmla="*/ 4150102 w 6321679"/>
                <a:gd name="connsiteY28" fmla="*/ 0 h 652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321679" h="6521594">
                  <a:moveTo>
                    <a:pt x="4150102" y="0"/>
                  </a:moveTo>
                  <a:cubicBezTo>
                    <a:pt x="4918148" y="0"/>
                    <a:pt x="5569597" y="228540"/>
                    <a:pt x="6083891" y="619943"/>
                  </a:cubicBezTo>
                  <a:lnTo>
                    <a:pt x="6321679" y="822247"/>
                  </a:lnTo>
                  <a:lnTo>
                    <a:pt x="6321679" y="1866928"/>
                  </a:lnTo>
                  <a:lnTo>
                    <a:pt x="6212358" y="1689281"/>
                  </a:lnTo>
                  <a:cubicBezTo>
                    <a:pt x="6161484" y="1615222"/>
                    <a:pt x="6107295" y="1544427"/>
                    <a:pt x="6049880" y="1477173"/>
                  </a:cubicBezTo>
                  <a:cubicBezTo>
                    <a:pt x="5825135" y="1214018"/>
                    <a:pt x="5555573" y="1009470"/>
                    <a:pt x="5248663" y="869327"/>
                  </a:cubicBezTo>
                  <a:cubicBezTo>
                    <a:pt x="4921178" y="719909"/>
                    <a:pt x="4551627" y="644042"/>
                    <a:pt x="4150102" y="644042"/>
                  </a:cubicBezTo>
                  <a:cubicBezTo>
                    <a:pt x="3724203" y="644042"/>
                    <a:pt x="3292799" y="725448"/>
                    <a:pt x="2867946" y="886459"/>
                  </a:cubicBezTo>
                  <a:cubicBezTo>
                    <a:pt x="2454234" y="1042832"/>
                    <a:pt x="2060440" y="1273141"/>
                    <a:pt x="1728892" y="1552397"/>
                  </a:cubicBezTo>
                  <a:cubicBezTo>
                    <a:pt x="1391580" y="1836419"/>
                    <a:pt x="1126473" y="2159600"/>
                    <a:pt x="941043" y="2512664"/>
                  </a:cubicBezTo>
                  <a:cubicBezTo>
                    <a:pt x="751551" y="2873583"/>
                    <a:pt x="655362" y="3249575"/>
                    <a:pt x="655362" y="3630204"/>
                  </a:cubicBezTo>
                  <a:cubicBezTo>
                    <a:pt x="655362" y="4013537"/>
                    <a:pt x="808817" y="4237405"/>
                    <a:pt x="1128177" y="4667883"/>
                  </a:cubicBezTo>
                  <a:cubicBezTo>
                    <a:pt x="1205232" y="4771702"/>
                    <a:pt x="1284908" y="4879129"/>
                    <a:pt x="1366419" y="4997246"/>
                  </a:cubicBezTo>
                  <a:cubicBezTo>
                    <a:pt x="1989282" y="5899677"/>
                    <a:pt x="2657880" y="6284685"/>
                    <a:pt x="3601937" y="6284685"/>
                  </a:cubicBezTo>
                  <a:cubicBezTo>
                    <a:pt x="4221523" y="6284685"/>
                    <a:pt x="4676122" y="5971036"/>
                    <a:pt x="5298985" y="5492643"/>
                  </a:cubicBezTo>
                  <a:cubicBezTo>
                    <a:pt x="5368571" y="5439187"/>
                    <a:pt x="5438156" y="5386375"/>
                    <a:pt x="5505513" y="5335367"/>
                  </a:cubicBezTo>
                  <a:cubicBezTo>
                    <a:pt x="5779335" y="5127761"/>
                    <a:pt x="6041730" y="4928776"/>
                    <a:pt x="6252618" y="4722492"/>
                  </a:cubicBezTo>
                  <a:lnTo>
                    <a:pt x="6321679" y="4651477"/>
                  </a:lnTo>
                  <a:lnTo>
                    <a:pt x="6321679" y="5523097"/>
                  </a:lnTo>
                  <a:lnTo>
                    <a:pt x="6024428" y="5754969"/>
                  </a:lnTo>
                  <a:cubicBezTo>
                    <a:pt x="5918395" y="5835747"/>
                    <a:pt x="5810491" y="5916953"/>
                    <a:pt x="5702345" y="6000018"/>
                  </a:cubicBezTo>
                  <a:cubicBezTo>
                    <a:pt x="5466020" y="6181541"/>
                    <a:pt x="5232938" y="6357503"/>
                    <a:pt x="4988380" y="6506549"/>
                  </a:cubicBezTo>
                  <a:lnTo>
                    <a:pt x="4961490" y="6521594"/>
                  </a:lnTo>
                  <a:lnTo>
                    <a:pt x="2011326" y="6521594"/>
                  </a:lnTo>
                  <a:lnTo>
                    <a:pt x="1982893" y="6505768"/>
                  </a:lnTo>
                  <a:cubicBezTo>
                    <a:pt x="1531799" y="6233999"/>
                    <a:pt x="1157400" y="5841520"/>
                    <a:pt x="824149" y="5358682"/>
                  </a:cubicBezTo>
                  <a:cubicBezTo>
                    <a:pt x="424196" y="4779302"/>
                    <a:pt x="0" y="4381929"/>
                    <a:pt x="0" y="3630075"/>
                  </a:cubicBezTo>
                  <a:cubicBezTo>
                    <a:pt x="0" y="1625174"/>
                    <a:pt x="2089794" y="0"/>
                    <a:pt x="415010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A66409EC-9CC3-482A-A4A5-54ED092B3F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0322" y="353119"/>
              <a:ext cx="6321679" cy="6521594"/>
            </a:xfrm>
            <a:custGeom>
              <a:avLst/>
              <a:gdLst>
                <a:gd name="connsiteX0" fmla="*/ 4150102 w 6321679"/>
                <a:gd name="connsiteY0" fmla="*/ 0 h 6521594"/>
                <a:gd name="connsiteX1" fmla="*/ 6083891 w 6321679"/>
                <a:gd name="connsiteY1" fmla="*/ 619943 h 6521594"/>
                <a:gd name="connsiteX2" fmla="*/ 6321679 w 6321679"/>
                <a:gd name="connsiteY2" fmla="*/ 822247 h 6521594"/>
                <a:gd name="connsiteX3" fmla="*/ 6321679 w 6321679"/>
                <a:gd name="connsiteY3" fmla="*/ 2150195 h 6521594"/>
                <a:gd name="connsiteX4" fmla="*/ 6241288 w 6321679"/>
                <a:gd name="connsiteY4" fmla="*/ 1985338 h 6521594"/>
                <a:gd name="connsiteX5" fmla="*/ 5949367 w 6321679"/>
                <a:gd name="connsiteY5" fmla="*/ 1559997 h 6521594"/>
                <a:gd name="connsiteX6" fmla="*/ 5193362 w 6321679"/>
                <a:gd name="connsiteY6" fmla="*/ 986156 h 6521594"/>
                <a:gd name="connsiteX7" fmla="*/ 4150102 w 6321679"/>
                <a:gd name="connsiteY7" fmla="*/ 772850 h 6521594"/>
                <a:gd name="connsiteX8" fmla="*/ 2914861 w 6321679"/>
                <a:gd name="connsiteY8" fmla="*/ 1006637 h 6521594"/>
                <a:gd name="connsiteX9" fmla="*/ 1814073 w 6321679"/>
                <a:gd name="connsiteY9" fmla="*/ 1650163 h 6521594"/>
                <a:gd name="connsiteX10" fmla="*/ 1057412 w 6321679"/>
                <a:gd name="connsiteY10" fmla="*/ 2571657 h 6521594"/>
                <a:gd name="connsiteX11" fmla="*/ 786277 w 6321679"/>
                <a:gd name="connsiteY11" fmla="*/ 3630204 h 6521594"/>
                <a:gd name="connsiteX12" fmla="*/ 1233931 w 6321679"/>
                <a:gd name="connsiteY12" fmla="*/ 4592016 h 6521594"/>
                <a:gd name="connsiteX13" fmla="*/ 1474795 w 6321679"/>
                <a:gd name="connsiteY13" fmla="*/ 4924985 h 6521594"/>
                <a:gd name="connsiteX14" fmla="*/ 2393691 w 6321679"/>
                <a:gd name="connsiteY14" fmla="*/ 5846995 h 6521594"/>
                <a:gd name="connsiteX15" fmla="*/ 3601805 w 6321679"/>
                <a:gd name="connsiteY15" fmla="*/ 6155876 h 6521594"/>
                <a:gd name="connsiteX16" fmla="*/ 4378909 w 6321679"/>
                <a:gd name="connsiteY16" fmla="*/ 5959186 h 6521594"/>
                <a:gd name="connsiteX17" fmla="*/ 5218129 w 6321679"/>
                <a:gd name="connsiteY17" fmla="*/ 5391271 h 6521594"/>
                <a:gd name="connsiteX18" fmla="*/ 5425313 w 6321679"/>
                <a:gd name="connsiteY18" fmla="*/ 5233481 h 6521594"/>
                <a:gd name="connsiteX19" fmla="*/ 6254366 w 6321679"/>
                <a:gd name="connsiteY19" fmla="*/ 4534301 h 6521594"/>
                <a:gd name="connsiteX20" fmla="*/ 6321679 w 6321679"/>
                <a:gd name="connsiteY20" fmla="*/ 4456641 h 6521594"/>
                <a:gd name="connsiteX21" fmla="*/ 6321679 w 6321679"/>
                <a:gd name="connsiteY21" fmla="*/ 5523097 h 6521594"/>
                <a:gd name="connsiteX22" fmla="*/ 6024428 w 6321679"/>
                <a:gd name="connsiteY22" fmla="*/ 5754969 h 6521594"/>
                <a:gd name="connsiteX23" fmla="*/ 5702345 w 6321679"/>
                <a:gd name="connsiteY23" fmla="*/ 6000018 h 6521594"/>
                <a:gd name="connsiteX24" fmla="*/ 4988380 w 6321679"/>
                <a:gd name="connsiteY24" fmla="*/ 6506549 h 6521594"/>
                <a:gd name="connsiteX25" fmla="*/ 4961490 w 6321679"/>
                <a:gd name="connsiteY25" fmla="*/ 6521594 h 6521594"/>
                <a:gd name="connsiteX26" fmla="*/ 2011326 w 6321679"/>
                <a:gd name="connsiteY26" fmla="*/ 6521594 h 6521594"/>
                <a:gd name="connsiteX27" fmla="*/ 1982893 w 6321679"/>
                <a:gd name="connsiteY27" fmla="*/ 6505768 h 6521594"/>
                <a:gd name="connsiteX28" fmla="*/ 824149 w 6321679"/>
                <a:gd name="connsiteY28" fmla="*/ 5358682 h 6521594"/>
                <a:gd name="connsiteX29" fmla="*/ 0 w 6321679"/>
                <a:gd name="connsiteY29" fmla="*/ 3630075 h 6521594"/>
                <a:gd name="connsiteX30" fmla="*/ 4150102 w 6321679"/>
                <a:gd name="connsiteY30" fmla="*/ 0 h 652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321679" h="6521594">
                  <a:moveTo>
                    <a:pt x="4150102" y="0"/>
                  </a:moveTo>
                  <a:cubicBezTo>
                    <a:pt x="4918148" y="0"/>
                    <a:pt x="5569597" y="228540"/>
                    <a:pt x="6083891" y="619943"/>
                  </a:cubicBezTo>
                  <a:lnTo>
                    <a:pt x="6321679" y="822247"/>
                  </a:lnTo>
                  <a:lnTo>
                    <a:pt x="6321679" y="2150195"/>
                  </a:lnTo>
                  <a:lnTo>
                    <a:pt x="6241288" y="1985338"/>
                  </a:lnTo>
                  <a:cubicBezTo>
                    <a:pt x="6156788" y="1831195"/>
                    <a:pt x="6059249" y="1688709"/>
                    <a:pt x="5949367" y="1559997"/>
                  </a:cubicBezTo>
                  <a:cubicBezTo>
                    <a:pt x="5737073" y="1311397"/>
                    <a:pt x="5482843" y="1118314"/>
                    <a:pt x="5193362" y="986156"/>
                  </a:cubicBezTo>
                  <a:cubicBezTo>
                    <a:pt x="4883437" y="844596"/>
                    <a:pt x="4532365" y="772850"/>
                    <a:pt x="4150102" y="772850"/>
                  </a:cubicBezTo>
                  <a:cubicBezTo>
                    <a:pt x="3746218" y="772850"/>
                    <a:pt x="3319008" y="853613"/>
                    <a:pt x="2914861" y="1006637"/>
                  </a:cubicBezTo>
                  <a:cubicBezTo>
                    <a:pt x="2515039" y="1157857"/>
                    <a:pt x="2134350" y="1380438"/>
                    <a:pt x="1814073" y="1650163"/>
                  </a:cubicBezTo>
                  <a:cubicBezTo>
                    <a:pt x="1494190" y="1919502"/>
                    <a:pt x="1232622" y="2238173"/>
                    <a:pt x="1057412" y="2571657"/>
                  </a:cubicBezTo>
                  <a:cubicBezTo>
                    <a:pt x="877486" y="2914158"/>
                    <a:pt x="786277" y="3270313"/>
                    <a:pt x="786277" y="3630204"/>
                  </a:cubicBezTo>
                  <a:cubicBezTo>
                    <a:pt x="786277" y="3974121"/>
                    <a:pt x="923483" y="4173646"/>
                    <a:pt x="1233931" y="4592016"/>
                  </a:cubicBezTo>
                  <a:cubicBezTo>
                    <a:pt x="1311641" y="4696736"/>
                    <a:pt x="1391972" y="4805064"/>
                    <a:pt x="1474795" y="4924985"/>
                  </a:cubicBezTo>
                  <a:cubicBezTo>
                    <a:pt x="1767682" y="5349278"/>
                    <a:pt x="2068172" y="5650948"/>
                    <a:pt x="2393691" y="5846995"/>
                  </a:cubicBezTo>
                  <a:cubicBezTo>
                    <a:pt x="2738735" y="6054891"/>
                    <a:pt x="3133971" y="6155876"/>
                    <a:pt x="3601805" y="6155876"/>
                  </a:cubicBezTo>
                  <a:cubicBezTo>
                    <a:pt x="3867305" y="6155876"/>
                    <a:pt x="4114196" y="6093405"/>
                    <a:pt x="4378909" y="5959186"/>
                  </a:cubicBezTo>
                  <a:cubicBezTo>
                    <a:pt x="4650699" y="5821362"/>
                    <a:pt x="4919737" y="5620421"/>
                    <a:pt x="5218129" y="5391271"/>
                  </a:cubicBezTo>
                  <a:cubicBezTo>
                    <a:pt x="5288107" y="5337558"/>
                    <a:pt x="5357824" y="5284617"/>
                    <a:pt x="5425313" y="5233481"/>
                  </a:cubicBezTo>
                  <a:cubicBezTo>
                    <a:pt x="5739037" y="4995556"/>
                    <a:pt x="6037512" y="4769168"/>
                    <a:pt x="6254366" y="4534301"/>
                  </a:cubicBezTo>
                  <a:lnTo>
                    <a:pt x="6321679" y="4456641"/>
                  </a:lnTo>
                  <a:lnTo>
                    <a:pt x="6321679" y="5523097"/>
                  </a:lnTo>
                  <a:lnTo>
                    <a:pt x="6024428" y="5754969"/>
                  </a:lnTo>
                  <a:cubicBezTo>
                    <a:pt x="5918395" y="5835747"/>
                    <a:pt x="5810491" y="5916953"/>
                    <a:pt x="5702345" y="6000018"/>
                  </a:cubicBezTo>
                  <a:cubicBezTo>
                    <a:pt x="5466020" y="6181541"/>
                    <a:pt x="5232938" y="6357503"/>
                    <a:pt x="4988380" y="6506549"/>
                  </a:cubicBezTo>
                  <a:lnTo>
                    <a:pt x="4961490" y="6521594"/>
                  </a:lnTo>
                  <a:lnTo>
                    <a:pt x="2011326" y="6521594"/>
                  </a:lnTo>
                  <a:lnTo>
                    <a:pt x="1982893" y="6505768"/>
                  </a:lnTo>
                  <a:cubicBezTo>
                    <a:pt x="1531799" y="6233999"/>
                    <a:pt x="1157400" y="5841520"/>
                    <a:pt x="824149" y="5358682"/>
                  </a:cubicBezTo>
                  <a:cubicBezTo>
                    <a:pt x="424196" y="4779302"/>
                    <a:pt x="0" y="4381929"/>
                    <a:pt x="0" y="3630075"/>
                  </a:cubicBezTo>
                  <a:cubicBezTo>
                    <a:pt x="0" y="1625174"/>
                    <a:pt x="2089794" y="0"/>
                    <a:pt x="415010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BCED0F6E-4A1C-C2F0-7E23-F7EF0975DB5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38" b="14538"/>
          <a:stretch/>
        </p:blipFill>
        <p:spPr>
          <a:xfrm>
            <a:off x="6860666" y="1773611"/>
            <a:ext cx="5086431" cy="3607452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962569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1E020063-2385-44AC-BD67-258E1F0B9F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E014A0B-5338-4077-AFE9-A90D04D449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46FB78A-35EF-0E60-F74E-5755EE7E8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576" y="1261423"/>
            <a:ext cx="9829800" cy="13258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 latinLnBrk="0"/>
            <a:r>
              <a:rPr lang="en-US" altLang="ko-KR" sz="360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Gourmet Delight Gift Set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8127680-150F-4A90-9950-F663925781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05" y="-1"/>
            <a:ext cx="3362070" cy="2522849"/>
            <a:chOff x="-305" y="-1"/>
            <a:chExt cx="3832880" cy="2876136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5088F97A-8362-4967-B664-D748B846EC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3815424" cy="2653659"/>
            </a:xfrm>
            <a:custGeom>
              <a:avLst/>
              <a:gdLst>
                <a:gd name="connsiteX0" fmla="*/ 3203055 w 3815424"/>
                <a:gd name="connsiteY0" fmla="*/ 0 h 2653659"/>
                <a:gd name="connsiteX1" fmla="*/ 3815424 w 3815424"/>
                <a:gd name="connsiteY1" fmla="*/ 0 h 2653659"/>
                <a:gd name="connsiteX2" fmla="*/ 3801025 w 3815424"/>
                <a:gd name="connsiteY2" fmla="*/ 214243 h 2653659"/>
                <a:gd name="connsiteX3" fmla="*/ 587142 w 3815424"/>
                <a:gd name="connsiteY3" fmla="*/ 2653659 h 2653659"/>
                <a:gd name="connsiteX4" fmla="*/ 53389 w 3815424"/>
                <a:gd name="connsiteY4" fmla="*/ 2605041 h 2653659"/>
                <a:gd name="connsiteX5" fmla="*/ 0 w 3815424"/>
                <a:gd name="connsiteY5" fmla="*/ 2593136 h 2653659"/>
                <a:gd name="connsiteX6" fmla="*/ 0 w 3815424"/>
                <a:gd name="connsiteY6" fmla="*/ 1994836 h 2653659"/>
                <a:gd name="connsiteX7" fmla="*/ 159710 w 3815424"/>
                <a:gd name="connsiteY7" fmla="*/ 2035054 h 2653659"/>
                <a:gd name="connsiteX8" fmla="*/ 587142 w 3815424"/>
                <a:gd name="connsiteY8" fmla="*/ 2075152 h 2653659"/>
                <a:gd name="connsiteX9" fmla="*/ 1549283 w 3815424"/>
                <a:gd name="connsiteY9" fmla="*/ 1900153 h 2653659"/>
                <a:gd name="connsiteX10" fmla="*/ 2406698 w 3815424"/>
                <a:gd name="connsiteY10" fmla="*/ 1418450 h 2653659"/>
                <a:gd name="connsiteX11" fmla="*/ 2996069 w 3815424"/>
                <a:gd name="connsiteY11" fmla="*/ 728678 h 2653659"/>
                <a:gd name="connsiteX12" fmla="*/ 3193967 w 3815424"/>
                <a:gd name="connsiteY12" fmla="*/ 137719 h 265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59">
                  <a:moveTo>
                    <a:pt x="3203055" y="0"/>
                  </a:moveTo>
                  <a:lnTo>
                    <a:pt x="3815424" y="0"/>
                  </a:lnTo>
                  <a:lnTo>
                    <a:pt x="3801025" y="214243"/>
                  </a:lnTo>
                  <a:cubicBezTo>
                    <a:pt x="3616317" y="1584467"/>
                    <a:pt x="2091637" y="2653659"/>
                    <a:pt x="587142" y="2653659"/>
                  </a:cubicBezTo>
                  <a:cubicBezTo>
                    <a:pt x="400192" y="2653659"/>
                    <a:pt x="222112" y="2636953"/>
                    <a:pt x="53389" y="2605041"/>
                  </a:cubicBezTo>
                  <a:lnTo>
                    <a:pt x="0" y="2593136"/>
                  </a:lnTo>
                  <a:lnTo>
                    <a:pt x="0" y="1994836"/>
                  </a:lnTo>
                  <a:lnTo>
                    <a:pt x="159710" y="2035054"/>
                  </a:lnTo>
                  <a:cubicBezTo>
                    <a:pt x="295467" y="2061726"/>
                    <a:pt x="438268" y="2075152"/>
                    <a:pt x="587142" y="2075152"/>
                  </a:cubicBezTo>
                  <a:cubicBezTo>
                    <a:pt x="901731" y="2075152"/>
                    <a:pt x="1234490" y="2014697"/>
                    <a:pt x="1549283" y="1900153"/>
                  </a:cubicBezTo>
                  <a:cubicBezTo>
                    <a:pt x="1860709" y="1786959"/>
                    <a:pt x="2157231" y="1620350"/>
                    <a:pt x="2406698" y="1418450"/>
                  </a:cubicBezTo>
                  <a:cubicBezTo>
                    <a:pt x="2655859" y="1216840"/>
                    <a:pt x="2859596" y="978302"/>
                    <a:pt x="2996069" y="728678"/>
                  </a:cubicBezTo>
                  <a:cubicBezTo>
                    <a:pt x="3101178" y="536396"/>
                    <a:pt x="3167417" y="338366"/>
                    <a:pt x="3193967" y="13771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30F9DEDE-4318-412A-81C5-C8C90F6897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15424" cy="2653660"/>
            </a:xfrm>
            <a:custGeom>
              <a:avLst/>
              <a:gdLst>
                <a:gd name="connsiteX0" fmla="*/ 3305038 w 3815424"/>
                <a:gd name="connsiteY0" fmla="*/ 0 h 2653660"/>
                <a:gd name="connsiteX1" fmla="*/ 3815424 w 3815424"/>
                <a:gd name="connsiteY1" fmla="*/ 0 h 2653660"/>
                <a:gd name="connsiteX2" fmla="*/ 3801025 w 3815424"/>
                <a:gd name="connsiteY2" fmla="*/ 214244 h 2653660"/>
                <a:gd name="connsiteX3" fmla="*/ 587142 w 3815424"/>
                <a:gd name="connsiteY3" fmla="*/ 2653660 h 2653660"/>
                <a:gd name="connsiteX4" fmla="*/ 53389 w 3815424"/>
                <a:gd name="connsiteY4" fmla="*/ 2605042 h 2653660"/>
                <a:gd name="connsiteX5" fmla="*/ 0 w 3815424"/>
                <a:gd name="connsiteY5" fmla="*/ 2593137 h 2653660"/>
                <a:gd name="connsiteX6" fmla="*/ 0 w 3815424"/>
                <a:gd name="connsiteY6" fmla="*/ 2094444 h 2653660"/>
                <a:gd name="connsiteX7" fmla="*/ 137675 w 3815424"/>
                <a:gd name="connsiteY7" fmla="*/ 2129195 h 2653660"/>
                <a:gd name="connsiteX8" fmla="*/ 587142 w 3815424"/>
                <a:gd name="connsiteY8" fmla="*/ 2171571 h 2653660"/>
                <a:gd name="connsiteX9" fmla="*/ 1585826 w 3815424"/>
                <a:gd name="connsiteY9" fmla="*/ 1990112 h 2653660"/>
                <a:gd name="connsiteX10" fmla="*/ 2473046 w 3815424"/>
                <a:gd name="connsiteY10" fmla="*/ 1491633 h 2653660"/>
                <a:gd name="connsiteX11" fmla="*/ 3086710 w 3815424"/>
                <a:gd name="connsiteY11" fmla="*/ 772838 h 2653660"/>
                <a:gd name="connsiteX12" fmla="*/ 3295217 w 3815424"/>
                <a:gd name="connsiteY12" fmla="*/ 149229 h 265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60">
                  <a:moveTo>
                    <a:pt x="3305038" y="0"/>
                  </a:moveTo>
                  <a:lnTo>
                    <a:pt x="3815424" y="0"/>
                  </a:lnTo>
                  <a:lnTo>
                    <a:pt x="3801025" y="214244"/>
                  </a:lnTo>
                  <a:cubicBezTo>
                    <a:pt x="3616317" y="1584467"/>
                    <a:pt x="2091637" y="2653660"/>
                    <a:pt x="587142" y="2653660"/>
                  </a:cubicBezTo>
                  <a:cubicBezTo>
                    <a:pt x="400192" y="2653660"/>
                    <a:pt x="222112" y="2636954"/>
                    <a:pt x="53389" y="2605042"/>
                  </a:cubicBezTo>
                  <a:lnTo>
                    <a:pt x="0" y="2593137"/>
                  </a:lnTo>
                  <a:lnTo>
                    <a:pt x="0" y="2094444"/>
                  </a:lnTo>
                  <a:lnTo>
                    <a:pt x="137675" y="2129195"/>
                  </a:lnTo>
                  <a:cubicBezTo>
                    <a:pt x="280616" y="2157374"/>
                    <a:pt x="430766" y="2171571"/>
                    <a:pt x="587142" y="2171571"/>
                  </a:cubicBezTo>
                  <a:cubicBezTo>
                    <a:pt x="918879" y="2171571"/>
                    <a:pt x="1254904" y="2110634"/>
                    <a:pt x="1585826" y="1990112"/>
                  </a:cubicBezTo>
                  <a:cubicBezTo>
                    <a:pt x="1908071" y="1873061"/>
                    <a:pt x="2214800" y="1700666"/>
                    <a:pt x="2473046" y="1491633"/>
                  </a:cubicBezTo>
                  <a:cubicBezTo>
                    <a:pt x="2735782" y="1279031"/>
                    <a:pt x="2942276" y="1037118"/>
                    <a:pt x="3086710" y="772838"/>
                  </a:cubicBezTo>
                  <a:cubicBezTo>
                    <a:pt x="3197408" y="570216"/>
                    <a:pt x="3267226" y="361248"/>
                    <a:pt x="3295217" y="14922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9E97DE9-7844-4707-8928-1CD88ADB72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1"/>
              <a:ext cx="3815986" cy="2675935"/>
            </a:xfrm>
            <a:custGeom>
              <a:avLst/>
              <a:gdLst>
                <a:gd name="connsiteX0" fmla="*/ 3648768 w 3815986"/>
                <a:gd name="connsiteY0" fmla="*/ 0 h 2675935"/>
                <a:gd name="connsiteX1" fmla="*/ 3815986 w 3815986"/>
                <a:gd name="connsiteY1" fmla="*/ 0 h 2675935"/>
                <a:gd name="connsiteX2" fmla="*/ 3804695 w 3815986"/>
                <a:gd name="connsiteY2" fmla="*/ 200084 h 2675935"/>
                <a:gd name="connsiteX3" fmla="*/ 3762590 w 3815986"/>
                <a:gd name="connsiteY3" fmla="*/ 455543 h 2675935"/>
                <a:gd name="connsiteX4" fmla="*/ 3592332 w 3815986"/>
                <a:gd name="connsiteY4" fmla="*/ 947274 h 2675935"/>
                <a:gd name="connsiteX5" fmla="*/ 2953967 w 3815986"/>
                <a:gd name="connsiteY5" fmla="*/ 1782349 h 2675935"/>
                <a:gd name="connsiteX6" fmla="*/ 2530669 w 3815986"/>
                <a:gd name="connsiteY6" fmla="*/ 2109494 h 2675935"/>
                <a:gd name="connsiteX7" fmla="*/ 2057561 w 3815986"/>
                <a:gd name="connsiteY7" fmla="*/ 2369245 h 2675935"/>
                <a:gd name="connsiteX8" fmla="*/ 1007330 w 3815986"/>
                <a:gd name="connsiteY8" fmla="*/ 2655701 h 2675935"/>
                <a:gd name="connsiteX9" fmla="*/ 732765 w 3815986"/>
                <a:gd name="connsiteY9" fmla="*/ 2674696 h 2675935"/>
                <a:gd name="connsiteX10" fmla="*/ 457666 w 3815986"/>
                <a:gd name="connsiteY10" fmla="*/ 2670839 h 2675935"/>
                <a:gd name="connsiteX11" fmla="*/ 183574 w 3815986"/>
                <a:gd name="connsiteY11" fmla="*/ 2643312 h 2675935"/>
                <a:gd name="connsiteX12" fmla="*/ 0 w 3815986"/>
                <a:gd name="connsiteY12" fmla="*/ 2607798 h 2675935"/>
                <a:gd name="connsiteX13" fmla="*/ 0 w 3815986"/>
                <a:gd name="connsiteY13" fmla="*/ 2356652 h 2675935"/>
                <a:gd name="connsiteX14" fmla="*/ 222195 w 3815986"/>
                <a:gd name="connsiteY14" fmla="*/ 2396940 h 2675935"/>
                <a:gd name="connsiteX15" fmla="*/ 472364 w 3815986"/>
                <a:gd name="connsiteY15" fmla="*/ 2419092 h 2675935"/>
                <a:gd name="connsiteX16" fmla="*/ 974972 w 3815986"/>
                <a:gd name="connsiteY16" fmla="*/ 2402122 h 2675935"/>
                <a:gd name="connsiteX17" fmla="*/ 1468292 w 3815986"/>
                <a:gd name="connsiteY17" fmla="*/ 2304162 h 2675935"/>
                <a:gd name="connsiteX18" fmla="*/ 1940176 w 3815986"/>
                <a:gd name="connsiteY18" fmla="*/ 2133695 h 2675935"/>
                <a:gd name="connsiteX19" fmla="*/ 2783403 w 3815986"/>
                <a:gd name="connsiteY19" fmla="*/ 1609954 h 2675935"/>
                <a:gd name="connsiteX20" fmla="*/ 3128104 w 3815986"/>
                <a:gd name="connsiteY20" fmla="*/ 1260439 h 2675935"/>
                <a:gd name="connsiteX21" fmla="*/ 3400639 w 3815986"/>
                <a:gd name="connsiteY21" fmla="*/ 859052 h 2675935"/>
                <a:gd name="connsiteX22" fmla="*/ 3585595 w 3815986"/>
                <a:gd name="connsiteY22" fmla="*/ 415336 h 2675935"/>
                <a:gd name="connsiteX23" fmla="*/ 3635918 w 3815986"/>
                <a:gd name="connsiteY23" fmla="*/ 181137 h 267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5986" h="2675935">
                  <a:moveTo>
                    <a:pt x="3648768" y="0"/>
                  </a:moveTo>
                  <a:lnTo>
                    <a:pt x="3815986" y="0"/>
                  </a:lnTo>
                  <a:lnTo>
                    <a:pt x="3804695" y="200084"/>
                  </a:lnTo>
                  <a:cubicBezTo>
                    <a:pt x="3795228" y="285751"/>
                    <a:pt x="3781167" y="371032"/>
                    <a:pt x="3762590" y="455543"/>
                  </a:cubicBezTo>
                  <a:cubicBezTo>
                    <a:pt x="3725537" y="624467"/>
                    <a:pt x="3668784" y="790112"/>
                    <a:pt x="3592332" y="947274"/>
                  </a:cubicBezTo>
                  <a:cubicBezTo>
                    <a:pt x="3438712" y="1261596"/>
                    <a:pt x="3216091" y="1542847"/>
                    <a:pt x="2953967" y="1782349"/>
                  </a:cubicBezTo>
                  <a:cubicBezTo>
                    <a:pt x="2822599" y="1902099"/>
                    <a:pt x="2680615" y="2011341"/>
                    <a:pt x="2530669" y="2109494"/>
                  </a:cubicBezTo>
                  <a:cubicBezTo>
                    <a:pt x="2380520" y="2207551"/>
                    <a:pt x="2222510" y="2294906"/>
                    <a:pt x="2057561" y="2369245"/>
                  </a:cubicBezTo>
                  <a:cubicBezTo>
                    <a:pt x="1727252" y="2516859"/>
                    <a:pt x="1371629" y="2614434"/>
                    <a:pt x="1007330" y="2655701"/>
                  </a:cubicBezTo>
                  <a:cubicBezTo>
                    <a:pt x="916281" y="2665873"/>
                    <a:pt x="824568" y="2672188"/>
                    <a:pt x="732765" y="2674696"/>
                  </a:cubicBezTo>
                  <a:cubicBezTo>
                    <a:pt x="640963" y="2677203"/>
                    <a:pt x="549072" y="2675901"/>
                    <a:pt x="457666" y="2670839"/>
                  </a:cubicBezTo>
                  <a:cubicBezTo>
                    <a:pt x="366106" y="2665584"/>
                    <a:pt x="274572" y="2656521"/>
                    <a:pt x="183574" y="2643312"/>
                  </a:cubicBezTo>
                  <a:lnTo>
                    <a:pt x="0" y="2607798"/>
                  </a:lnTo>
                  <a:lnTo>
                    <a:pt x="0" y="2356652"/>
                  </a:lnTo>
                  <a:lnTo>
                    <a:pt x="222195" y="2396940"/>
                  </a:lnTo>
                  <a:cubicBezTo>
                    <a:pt x="304990" y="2407980"/>
                    <a:pt x="388511" y="2415283"/>
                    <a:pt x="472364" y="2419092"/>
                  </a:cubicBezTo>
                  <a:cubicBezTo>
                    <a:pt x="640376" y="2427095"/>
                    <a:pt x="808184" y="2421791"/>
                    <a:pt x="974972" y="2402122"/>
                  </a:cubicBezTo>
                  <a:cubicBezTo>
                    <a:pt x="1141658" y="2382358"/>
                    <a:pt x="1306812" y="2349286"/>
                    <a:pt x="1468292" y="2304162"/>
                  </a:cubicBezTo>
                  <a:cubicBezTo>
                    <a:pt x="1629874" y="2259231"/>
                    <a:pt x="1787475" y="2201091"/>
                    <a:pt x="1940176" y="2133695"/>
                  </a:cubicBezTo>
                  <a:cubicBezTo>
                    <a:pt x="2246498" y="2000349"/>
                    <a:pt x="2532507" y="1823520"/>
                    <a:pt x="2783403" y="1609954"/>
                  </a:cubicBezTo>
                  <a:cubicBezTo>
                    <a:pt x="2908442" y="1502833"/>
                    <a:pt x="3024295" y="1385975"/>
                    <a:pt x="3128104" y="1260439"/>
                  </a:cubicBezTo>
                  <a:cubicBezTo>
                    <a:pt x="3232116" y="1135096"/>
                    <a:pt x="3323881" y="1000689"/>
                    <a:pt x="3400639" y="859052"/>
                  </a:cubicBezTo>
                  <a:cubicBezTo>
                    <a:pt x="3477399" y="717510"/>
                    <a:pt x="3541296" y="569316"/>
                    <a:pt x="3585595" y="415336"/>
                  </a:cubicBezTo>
                  <a:cubicBezTo>
                    <a:pt x="3607796" y="338540"/>
                    <a:pt x="3624638" y="260224"/>
                    <a:pt x="3635918" y="18113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EC58954E-44A5-4A0D-97A9-8A2BB43D68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32270" cy="2876136"/>
            </a:xfrm>
            <a:custGeom>
              <a:avLst/>
              <a:gdLst>
                <a:gd name="connsiteX0" fmla="*/ 3800718 w 3832270"/>
                <a:gd name="connsiteY0" fmla="*/ 0 h 2876136"/>
                <a:gd name="connsiteX1" fmla="*/ 3832270 w 3832270"/>
                <a:gd name="connsiteY1" fmla="*/ 0 h 2876136"/>
                <a:gd name="connsiteX2" fmla="*/ 3824562 w 3832270"/>
                <a:gd name="connsiteY2" fmla="*/ 143769 h 2876136"/>
                <a:gd name="connsiteX3" fmla="*/ 3628155 w 3832270"/>
                <a:gd name="connsiteY3" fmla="*/ 922055 h 2876136"/>
                <a:gd name="connsiteX4" fmla="*/ 3514853 w 3832270"/>
                <a:gd name="connsiteY4" fmla="*/ 1169078 h 2876136"/>
                <a:gd name="connsiteX5" fmla="*/ 3379198 w 3832270"/>
                <a:gd name="connsiteY5" fmla="*/ 1407037 h 2876136"/>
                <a:gd name="connsiteX6" fmla="*/ 3043787 w 3832270"/>
                <a:gd name="connsiteY6" fmla="*/ 1848342 h 2876136"/>
                <a:gd name="connsiteX7" fmla="*/ 2845661 w 3832270"/>
                <a:gd name="connsiteY7" fmla="*/ 2047444 h 2876136"/>
                <a:gd name="connsiteX8" fmla="*/ 2793197 w 3832270"/>
                <a:gd name="connsiteY8" fmla="*/ 2094689 h 2876136"/>
                <a:gd name="connsiteX9" fmla="*/ 2739710 w 3832270"/>
                <a:gd name="connsiteY9" fmla="*/ 2140969 h 2876136"/>
                <a:gd name="connsiteX10" fmla="*/ 2629166 w 3832270"/>
                <a:gd name="connsiteY10" fmla="*/ 2229867 h 2876136"/>
                <a:gd name="connsiteX11" fmla="*/ 2145952 w 3832270"/>
                <a:gd name="connsiteY11" fmla="*/ 2535994 h 2876136"/>
                <a:gd name="connsiteX12" fmla="*/ 1034987 w 3832270"/>
                <a:gd name="connsiteY12" fmla="*/ 2863910 h 2876136"/>
                <a:gd name="connsiteX13" fmla="*/ 741909 w 3832270"/>
                <a:gd name="connsiteY13" fmla="*/ 2875939 h 2876136"/>
                <a:gd name="connsiteX14" fmla="*/ 450208 w 3832270"/>
                <a:gd name="connsiteY14" fmla="*/ 2857451 h 2876136"/>
                <a:gd name="connsiteX15" fmla="*/ 22215 w 3832270"/>
                <a:gd name="connsiteY15" fmla="*/ 2775923 h 2876136"/>
                <a:gd name="connsiteX16" fmla="*/ 0 w 3832270"/>
                <a:gd name="connsiteY16" fmla="*/ 2769256 h 2876136"/>
                <a:gd name="connsiteX17" fmla="*/ 0 w 3832270"/>
                <a:gd name="connsiteY17" fmla="*/ 2590612 h 2876136"/>
                <a:gd name="connsiteX18" fmla="*/ 199046 w 3832270"/>
                <a:gd name="connsiteY18" fmla="*/ 2627410 h 2876136"/>
                <a:gd name="connsiteX19" fmla="*/ 468174 w 3832270"/>
                <a:gd name="connsiteY19" fmla="*/ 2649670 h 2876136"/>
                <a:gd name="connsiteX20" fmla="*/ 1003650 w 3832270"/>
                <a:gd name="connsiteY20" fmla="*/ 2622480 h 2876136"/>
                <a:gd name="connsiteX21" fmla="*/ 1266489 w 3832270"/>
                <a:gd name="connsiteY21" fmla="*/ 2573982 h 2876136"/>
                <a:gd name="connsiteX22" fmla="*/ 1524223 w 3832270"/>
                <a:gd name="connsiteY22" fmla="*/ 2504657 h 2876136"/>
                <a:gd name="connsiteX23" fmla="*/ 1775731 w 3832270"/>
                <a:gd name="connsiteY23" fmla="*/ 2416243 h 2876136"/>
                <a:gd name="connsiteX24" fmla="*/ 2019789 w 3832270"/>
                <a:gd name="connsiteY24" fmla="*/ 2309412 h 2876136"/>
                <a:gd name="connsiteX25" fmla="*/ 2482486 w 3832270"/>
                <a:gd name="connsiteY25" fmla="*/ 2046962 h 2876136"/>
                <a:gd name="connsiteX26" fmla="*/ 2591908 w 3832270"/>
                <a:gd name="connsiteY26" fmla="*/ 1971371 h 2876136"/>
                <a:gd name="connsiteX27" fmla="*/ 2645702 w 3832270"/>
                <a:gd name="connsiteY27" fmla="*/ 1932321 h 2876136"/>
                <a:gd name="connsiteX28" fmla="*/ 2698779 w 3832270"/>
                <a:gd name="connsiteY28" fmla="*/ 1892309 h 2876136"/>
                <a:gd name="connsiteX29" fmla="*/ 2903537 w 3832270"/>
                <a:gd name="connsiteY29" fmla="*/ 1722516 h 2876136"/>
                <a:gd name="connsiteX30" fmla="*/ 3269061 w 3832270"/>
                <a:gd name="connsiteY30" fmla="*/ 1337327 h 2876136"/>
                <a:gd name="connsiteX31" fmla="*/ 3424928 w 3832270"/>
                <a:gd name="connsiteY31" fmla="*/ 1122508 h 2876136"/>
                <a:gd name="connsiteX32" fmla="*/ 3557622 w 3832270"/>
                <a:gd name="connsiteY32" fmla="*/ 893226 h 2876136"/>
                <a:gd name="connsiteX33" fmla="*/ 3587019 w 3832270"/>
                <a:gd name="connsiteY33" fmla="*/ 833929 h 2876136"/>
                <a:gd name="connsiteX34" fmla="*/ 3601310 w 3832270"/>
                <a:gd name="connsiteY34" fmla="*/ 804040 h 2876136"/>
                <a:gd name="connsiteX35" fmla="*/ 3614885 w 3832270"/>
                <a:gd name="connsiteY35" fmla="*/ 773861 h 2876136"/>
                <a:gd name="connsiteX36" fmla="*/ 3640812 w 3832270"/>
                <a:gd name="connsiteY36" fmla="*/ 713022 h 2876136"/>
                <a:gd name="connsiteX37" fmla="*/ 3665105 w 3832270"/>
                <a:gd name="connsiteY37" fmla="*/ 651506 h 2876136"/>
                <a:gd name="connsiteX38" fmla="*/ 3744110 w 3832270"/>
                <a:gd name="connsiteY38" fmla="*/ 399567 h 2876136"/>
                <a:gd name="connsiteX39" fmla="*/ 3792123 w 3832270"/>
                <a:gd name="connsiteY39" fmla="*/ 140444 h 287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832270" h="2876136">
                  <a:moveTo>
                    <a:pt x="3800718" y="0"/>
                  </a:moveTo>
                  <a:lnTo>
                    <a:pt x="3832270" y="0"/>
                  </a:lnTo>
                  <a:lnTo>
                    <a:pt x="3824562" y="143769"/>
                  </a:lnTo>
                  <a:cubicBezTo>
                    <a:pt x="3797131" y="409191"/>
                    <a:pt x="3730585" y="671345"/>
                    <a:pt x="3628155" y="922055"/>
                  </a:cubicBezTo>
                  <a:cubicBezTo>
                    <a:pt x="3593858" y="1005553"/>
                    <a:pt x="3556704" y="1088280"/>
                    <a:pt x="3514853" y="1169078"/>
                  </a:cubicBezTo>
                  <a:cubicBezTo>
                    <a:pt x="3473616" y="1250166"/>
                    <a:pt x="3428194" y="1329517"/>
                    <a:pt x="3379198" y="1407037"/>
                  </a:cubicBezTo>
                  <a:cubicBezTo>
                    <a:pt x="3281106" y="1561980"/>
                    <a:pt x="3169132" y="1710174"/>
                    <a:pt x="3043787" y="1848342"/>
                  </a:cubicBezTo>
                  <a:cubicBezTo>
                    <a:pt x="2980806" y="1917184"/>
                    <a:pt x="2915071" y="1984001"/>
                    <a:pt x="2845661" y="2047444"/>
                  </a:cubicBezTo>
                  <a:cubicBezTo>
                    <a:pt x="2828411" y="2063450"/>
                    <a:pt x="2811060" y="2079263"/>
                    <a:pt x="2793197" y="2094689"/>
                  </a:cubicBezTo>
                  <a:cubicBezTo>
                    <a:pt x="2775436" y="2110213"/>
                    <a:pt x="2757982" y="2126025"/>
                    <a:pt x="2739710" y="2140969"/>
                  </a:cubicBezTo>
                  <a:cubicBezTo>
                    <a:pt x="2703576" y="2171341"/>
                    <a:pt x="2666524" y="2200749"/>
                    <a:pt x="2629166" y="2229867"/>
                  </a:cubicBezTo>
                  <a:cubicBezTo>
                    <a:pt x="2479015" y="2345569"/>
                    <a:pt x="2316821" y="2448061"/>
                    <a:pt x="2145952" y="2535994"/>
                  </a:cubicBezTo>
                  <a:cubicBezTo>
                    <a:pt x="1804312" y="2711957"/>
                    <a:pt x="1424600" y="2826982"/>
                    <a:pt x="1034987" y="2863910"/>
                  </a:cubicBezTo>
                  <a:cubicBezTo>
                    <a:pt x="937762" y="2873167"/>
                    <a:pt x="839720" y="2877096"/>
                    <a:pt x="741909" y="2875939"/>
                  </a:cubicBezTo>
                  <a:cubicBezTo>
                    <a:pt x="644097" y="2874782"/>
                    <a:pt x="546515" y="2868539"/>
                    <a:pt x="450208" y="2857451"/>
                  </a:cubicBezTo>
                  <a:cubicBezTo>
                    <a:pt x="305520" y="2840674"/>
                    <a:pt x="162095" y="2813810"/>
                    <a:pt x="22215" y="2775923"/>
                  </a:cubicBezTo>
                  <a:lnTo>
                    <a:pt x="0" y="2769256"/>
                  </a:lnTo>
                  <a:lnTo>
                    <a:pt x="0" y="2590612"/>
                  </a:lnTo>
                  <a:lnTo>
                    <a:pt x="199046" y="2627410"/>
                  </a:lnTo>
                  <a:cubicBezTo>
                    <a:pt x="288321" y="2639209"/>
                    <a:pt x="378197" y="2646537"/>
                    <a:pt x="468174" y="2649670"/>
                  </a:cubicBezTo>
                  <a:cubicBezTo>
                    <a:pt x="648333" y="2656805"/>
                    <a:pt x="826655" y="2647163"/>
                    <a:pt x="1003650" y="2622480"/>
                  </a:cubicBezTo>
                  <a:cubicBezTo>
                    <a:pt x="1091943" y="2609658"/>
                    <a:pt x="1179725" y="2593747"/>
                    <a:pt x="1266489" y="2573982"/>
                  </a:cubicBezTo>
                  <a:cubicBezTo>
                    <a:pt x="1353250" y="2553927"/>
                    <a:pt x="1439298" y="2531076"/>
                    <a:pt x="1524223" y="2504657"/>
                  </a:cubicBezTo>
                  <a:cubicBezTo>
                    <a:pt x="1609149" y="2478336"/>
                    <a:pt x="1693052" y="2448833"/>
                    <a:pt x="1775731" y="2416243"/>
                  </a:cubicBezTo>
                  <a:cubicBezTo>
                    <a:pt x="1858309" y="2383557"/>
                    <a:pt x="1939764" y="2347882"/>
                    <a:pt x="2019789" y="2309412"/>
                  </a:cubicBezTo>
                  <a:cubicBezTo>
                    <a:pt x="2179839" y="2232567"/>
                    <a:pt x="2334583" y="2144923"/>
                    <a:pt x="2482486" y="2046962"/>
                  </a:cubicBezTo>
                  <a:cubicBezTo>
                    <a:pt x="2519334" y="2022376"/>
                    <a:pt x="2556081" y="1997403"/>
                    <a:pt x="2591908" y="1971371"/>
                  </a:cubicBezTo>
                  <a:cubicBezTo>
                    <a:pt x="2610077" y="1958644"/>
                    <a:pt x="2627838" y="1945434"/>
                    <a:pt x="2645702" y="1932321"/>
                  </a:cubicBezTo>
                  <a:cubicBezTo>
                    <a:pt x="2663666" y="1919305"/>
                    <a:pt x="2681325" y="1905903"/>
                    <a:pt x="2698779" y="1892309"/>
                  </a:cubicBezTo>
                  <a:cubicBezTo>
                    <a:pt x="2768903" y="1838025"/>
                    <a:pt x="2837496" y="1781717"/>
                    <a:pt x="2903537" y="1722516"/>
                  </a:cubicBezTo>
                  <a:cubicBezTo>
                    <a:pt x="3035926" y="1604501"/>
                    <a:pt x="3158720" y="1475784"/>
                    <a:pt x="3269061" y="1337327"/>
                  </a:cubicBezTo>
                  <a:cubicBezTo>
                    <a:pt x="3324182" y="1268099"/>
                    <a:pt x="3376341" y="1196461"/>
                    <a:pt x="3424928" y="1122508"/>
                  </a:cubicBezTo>
                  <a:cubicBezTo>
                    <a:pt x="3472697" y="1048170"/>
                    <a:pt x="3517814" y="972000"/>
                    <a:pt x="3557622" y="893226"/>
                  </a:cubicBezTo>
                  <a:cubicBezTo>
                    <a:pt x="3567931" y="873654"/>
                    <a:pt x="3577526" y="853791"/>
                    <a:pt x="3587019" y="833929"/>
                  </a:cubicBezTo>
                  <a:lnTo>
                    <a:pt x="3601310" y="804040"/>
                  </a:lnTo>
                  <a:lnTo>
                    <a:pt x="3614885" y="773861"/>
                  </a:lnTo>
                  <a:cubicBezTo>
                    <a:pt x="3623766" y="753709"/>
                    <a:pt x="3632748" y="733559"/>
                    <a:pt x="3640812" y="713022"/>
                  </a:cubicBezTo>
                  <a:cubicBezTo>
                    <a:pt x="3648876" y="692485"/>
                    <a:pt x="3657756" y="672236"/>
                    <a:pt x="3665105" y="651506"/>
                  </a:cubicBezTo>
                  <a:cubicBezTo>
                    <a:pt x="3696544" y="569166"/>
                    <a:pt x="3723185" y="485089"/>
                    <a:pt x="3744110" y="399567"/>
                  </a:cubicBezTo>
                  <a:cubicBezTo>
                    <a:pt x="3765341" y="314238"/>
                    <a:pt x="3781392" y="227654"/>
                    <a:pt x="3792123" y="14044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B87971B-C0ED-7832-C1FF-9FCDE7ECB2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04672" y="2827419"/>
            <a:ext cx="5126896" cy="322762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atinLnBrk="0"/>
            <a:r>
              <a:rPr lang="en-US" altLang="ko-KR" sz="1800">
                <a:solidFill>
                  <a:schemeClr val="tx2"/>
                </a:solidFill>
              </a:rPr>
              <a:t>Premium assortment of chocolates, cheese, and wine from around the world</a:t>
            </a:r>
          </a:p>
          <a:p>
            <a:pPr latinLnBrk="0"/>
            <a:r>
              <a:rPr lang="en-US" altLang="ko-KR" sz="1800">
                <a:solidFill>
                  <a:schemeClr val="tx2"/>
                </a:solidFill>
              </a:rPr>
              <a:t>Ideal for any occasion</a:t>
            </a:r>
          </a:p>
          <a:p>
            <a:pPr latinLnBrk="0"/>
            <a:r>
              <a:rPr lang="en-US" altLang="ko-KR" sz="1800">
                <a:solidFill>
                  <a:schemeClr val="tx2"/>
                </a:solidFill>
              </a:rPr>
              <a:t>Impress your guests, spoil your loved ones, or indulge yourself</a:t>
            </a:r>
          </a:p>
          <a:p>
            <a:pPr latinLnBrk="0"/>
            <a:r>
              <a:rPr lang="en-US" altLang="ko-KR" sz="1800">
                <a:solidFill>
                  <a:schemeClr val="tx2"/>
                </a:solidFill>
              </a:rPr>
              <a:t>Carefully chosen gourmet delicacies</a:t>
            </a:r>
          </a:p>
          <a:p>
            <a:pPr latinLnBrk="0"/>
            <a:r>
              <a:rPr lang="en-US" altLang="ko-KR" sz="1800">
                <a:solidFill>
                  <a:schemeClr val="tx2"/>
                </a:solidFill>
              </a:rPr>
              <a:t>Complementary flavors for a memorable taste sensation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66920E5-8640-4C24-A775-8647637094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 flipH="1">
            <a:off x="10185732" y="4852038"/>
            <a:ext cx="2151670" cy="1860256"/>
            <a:chOff x="-305" y="-4155"/>
            <a:chExt cx="2514948" cy="2174333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2CBA3142-5A82-43CE-87A2-EB14B17A51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AEF5A1C7-9938-4A33-A5A4-2B05353B31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262A936D-E9F6-4A68-82C2-1D1CC77722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C68A9229-BBBE-4934-9700-BA72A1BB03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5" name="내용 개체 틀 4" descr="Box of chocolates">
            <a:extLst>
              <a:ext uri="{FF2B5EF4-FFF2-40B4-BE49-F238E27FC236}">
                <a16:creationId xmlns:a16="http://schemas.microsoft.com/office/drawing/2014/main" id="{3AA3C2FC-2538-2DEC-0CC3-BE873A4DF49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l="12005" r="21244" b="-2"/>
          <a:stretch/>
        </p:blipFill>
        <p:spPr>
          <a:xfrm>
            <a:off x="7516701" y="2761643"/>
            <a:ext cx="3870627" cy="3870649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7708468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B6FACB3C-9069-4791-BC5C-0DB7CD19B8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1F2038E-D777-4B76-81DD-DD13EE91B9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6AF3AFD-1FD9-FDF9-D4D2-BAFA7530B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802955"/>
            <a:ext cx="4766330" cy="145405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atinLnBrk="0"/>
            <a:r>
              <a:rPr lang="en-US" altLang="ko-KR" sz="360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Gift Set Contents: Wine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ECA3907-6ECF-9695-436F-D78F4091BA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04672" y="2421683"/>
            <a:ext cx="4765949" cy="3353476"/>
          </a:xfrm>
        </p:spPr>
        <p:txBody>
          <a:bodyPr vert="horz" lIns="91440" tIns="45720" rIns="91440" bIns="45720" rtlCol="0" anchor="t">
            <a:normAutofit/>
          </a:bodyPr>
          <a:lstStyle/>
          <a:p>
            <a:pPr latinLnBrk="0"/>
            <a:r>
              <a:rPr lang="en-US" altLang="ko-KR" sz="1800">
                <a:solidFill>
                  <a:schemeClr val="tx2"/>
                </a:solidFill>
              </a:rPr>
              <a:t>Wine Options</a:t>
            </a:r>
          </a:p>
          <a:p>
            <a:pPr lvl="1" latinLnBrk="0"/>
            <a:r>
              <a:rPr lang="en-US" altLang="ko-KR" sz="1800">
                <a:solidFill>
                  <a:schemeClr val="tx2"/>
                </a:solidFill>
              </a:rPr>
              <a:t>Red</a:t>
            </a:r>
          </a:p>
          <a:p>
            <a:pPr lvl="1" latinLnBrk="0"/>
            <a:r>
              <a:rPr lang="en-US" altLang="ko-KR" sz="1800">
                <a:solidFill>
                  <a:schemeClr val="tx2"/>
                </a:solidFill>
              </a:rPr>
              <a:t>White</a:t>
            </a:r>
          </a:p>
          <a:p>
            <a:pPr lvl="1" latinLnBrk="0"/>
            <a:r>
              <a:rPr lang="en-US" altLang="ko-KR" sz="1800">
                <a:solidFill>
                  <a:schemeClr val="tx2"/>
                </a:solidFill>
              </a:rPr>
              <a:t>Sparkling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D354807-230F-4402-B1B9-F733A8F1F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818240" y="-16714"/>
            <a:ext cx="6373761" cy="6874714"/>
            <a:chOff x="5818240" y="-1"/>
            <a:chExt cx="6373761" cy="6874714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F5A6F4A-CE87-4D5C-9382-8167967CE8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18240" y="-1"/>
              <a:ext cx="6373761" cy="6874714"/>
            </a:xfrm>
            <a:custGeom>
              <a:avLst/>
              <a:gdLst>
                <a:gd name="connsiteX0" fmla="*/ 6373761 w 6373761"/>
                <a:gd name="connsiteY0" fmla="*/ 5771297 h 6874714"/>
                <a:gd name="connsiteX1" fmla="*/ 6373761 w 6373761"/>
                <a:gd name="connsiteY1" fmla="*/ 6247960 h 6874714"/>
                <a:gd name="connsiteX2" fmla="*/ 6235932 w 6373761"/>
                <a:gd name="connsiteY2" fmla="*/ 6361930 h 6874714"/>
                <a:gd name="connsiteX3" fmla="*/ 5960375 w 6373761"/>
                <a:gd name="connsiteY3" fmla="*/ 6587489 h 6874714"/>
                <a:gd name="connsiteX4" fmla="*/ 5822907 w 6373761"/>
                <a:gd name="connsiteY4" fmla="*/ 6701871 h 6874714"/>
                <a:gd name="connsiteX5" fmla="*/ 5681115 w 6373761"/>
                <a:gd name="connsiteY5" fmla="*/ 6816896 h 6874714"/>
                <a:gd name="connsiteX6" fmla="*/ 5604096 w 6373761"/>
                <a:gd name="connsiteY6" fmla="*/ 6874714 h 6874714"/>
                <a:gd name="connsiteX7" fmla="*/ 4878485 w 6373761"/>
                <a:gd name="connsiteY7" fmla="*/ 6874714 h 6874714"/>
                <a:gd name="connsiteX8" fmla="*/ 5006014 w 6373761"/>
                <a:gd name="connsiteY8" fmla="*/ 6800200 h 6874714"/>
                <a:gd name="connsiteX9" fmla="*/ 5149855 w 6373761"/>
                <a:gd name="connsiteY9" fmla="*/ 6707667 h 6874714"/>
                <a:gd name="connsiteX10" fmla="*/ 5431866 w 6373761"/>
                <a:gd name="connsiteY10" fmla="*/ 6506210 h 6874714"/>
                <a:gd name="connsiteX11" fmla="*/ 5571036 w 6373761"/>
                <a:gd name="connsiteY11" fmla="*/ 6399557 h 6874714"/>
                <a:gd name="connsiteX12" fmla="*/ 5711649 w 6373761"/>
                <a:gd name="connsiteY12" fmla="*/ 6288912 h 6874714"/>
                <a:gd name="connsiteX13" fmla="*/ 6276589 w 6373761"/>
                <a:gd name="connsiteY13" fmla="*/ 5852379 h 6874714"/>
                <a:gd name="connsiteX14" fmla="*/ 3975975 w 6373761"/>
                <a:gd name="connsiteY14" fmla="*/ 263 h 6874714"/>
                <a:gd name="connsiteX15" fmla="*/ 4350473 w 6373761"/>
                <a:gd name="connsiteY15" fmla="*/ 24963 h 6874714"/>
                <a:gd name="connsiteX16" fmla="*/ 5077909 w 6373761"/>
                <a:gd name="connsiteY16" fmla="*/ 189450 h 6874714"/>
                <a:gd name="connsiteX17" fmla="*/ 5746507 w 6373761"/>
                <a:gd name="connsiteY17" fmla="*/ 505804 h 6874714"/>
                <a:gd name="connsiteX18" fmla="*/ 6322456 w 6373761"/>
                <a:gd name="connsiteY18" fmla="*/ 956633 h 6874714"/>
                <a:gd name="connsiteX19" fmla="*/ 6373761 w 6373761"/>
                <a:gd name="connsiteY19" fmla="*/ 1011863 h 6874714"/>
                <a:gd name="connsiteX20" fmla="*/ 6373761 w 6373761"/>
                <a:gd name="connsiteY20" fmla="*/ 1185075 h 6874714"/>
                <a:gd name="connsiteX21" fmla="*/ 6359489 w 6373761"/>
                <a:gd name="connsiteY21" fmla="*/ 1169497 h 6874714"/>
                <a:gd name="connsiteX22" fmla="*/ 6233869 w 6373761"/>
                <a:gd name="connsiteY22" fmla="*/ 1047442 h 6874714"/>
                <a:gd name="connsiteX23" fmla="*/ 5961423 w 6373761"/>
                <a:gd name="connsiteY23" fmla="*/ 827953 h 6874714"/>
                <a:gd name="connsiteX24" fmla="*/ 5663555 w 6373761"/>
                <a:gd name="connsiteY24" fmla="*/ 645304 h 6874714"/>
                <a:gd name="connsiteX25" fmla="*/ 5013827 w 6373761"/>
                <a:gd name="connsiteY25" fmla="*/ 397863 h 6874714"/>
                <a:gd name="connsiteX26" fmla="*/ 4327409 w 6373761"/>
                <a:gd name="connsiteY26" fmla="*/ 302545 h 6874714"/>
                <a:gd name="connsiteX27" fmla="*/ 3639939 w 6373761"/>
                <a:gd name="connsiteY27" fmla="*/ 338868 h 6874714"/>
                <a:gd name="connsiteX28" fmla="*/ 3302495 w 6373761"/>
                <a:gd name="connsiteY28" fmla="*/ 403659 h 6874714"/>
                <a:gd name="connsiteX29" fmla="*/ 2971604 w 6373761"/>
                <a:gd name="connsiteY29" fmla="*/ 496273 h 6874714"/>
                <a:gd name="connsiteX30" fmla="*/ 2648706 w 6373761"/>
                <a:gd name="connsiteY30" fmla="*/ 614389 h 6874714"/>
                <a:gd name="connsiteX31" fmla="*/ 2335374 w 6373761"/>
                <a:gd name="connsiteY31" fmla="*/ 757109 h 6874714"/>
                <a:gd name="connsiteX32" fmla="*/ 1741342 w 6373761"/>
                <a:gd name="connsiteY32" fmla="*/ 1107725 h 6874714"/>
                <a:gd name="connsiteX33" fmla="*/ 1600861 w 6373761"/>
                <a:gd name="connsiteY33" fmla="*/ 1208710 h 6874714"/>
                <a:gd name="connsiteX34" fmla="*/ 1531799 w 6373761"/>
                <a:gd name="connsiteY34" fmla="*/ 1260879 h 6874714"/>
                <a:gd name="connsiteX35" fmla="*/ 1463655 w 6373761"/>
                <a:gd name="connsiteY35" fmla="*/ 1314333 h 6874714"/>
                <a:gd name="connsiteX36" fmla="*/ 1200777 w 6373761"/>
                <a:gd name="connsiteY36" fmla="*/ 1541166 h 6874714"/>
                <a:gd name="connsiteX37" fmla="*/ 731501 w 6373761"/>
                <a:gd name="connsiteY37" fmla="*/ 2055754 h 6874714"/>
                <a:gd name="connsiteX38" fmla="*/ 531393 w 6373761"/>
                <a:gd name="connsiteY38" fmla="*/ 2342739 h 6874714"/>
                <a:gd name="connsiteX39" fmla="*/ 361033 w 6373761"/>
                <a:gd name="connsiteY39" fmla="*/ 2649046 h 6874714"/>
                <a:gd name="connsiteX40" fmla="*/ 323292 w 6373761"/>
                <a:gd name="connsiteY40" fmla="*/ 2728263 h 6874714"/>
                <a:gd name="connsiteX41" fmla="*/ 304945 w 6373761"/>
                <a:gd name="connsiteY41" fmla="*/ 2768193 h 6874714"/>
                <a:gd name="connsiteX42" fmla="*/ 287516 w 6373761"/>
                <a:gd name="connsiteY42" fmla="*/ 2808510 h 6874714"/>
                <a:gd name="connsiteX43" fmla="*/ 254230 w 6373761"/>
                <a:gd name="connsiteY43" fmla="*/ 2889788 h 6874714"/>
                <a:gd name="connsiteX44" fmla="*/ 223042 w 6373761"/>
                <a:gd name="connsiteY44" fmla="*/ 2971968 h 6874714"/>
                <a:gd name="connsiteX45" fmla="*/ 121611 w 6373761"/>
                <a:gd name="connsiteY45" fmla="*/ 3308544 h 6874714"/>
                <a:gd name="connsiteX46" fmla="*/ 39314 w 6373761"/>
                <a:gd name="connsiteY46" fmla="*/ 4005912 h 6874714"/>
                <a:gd name="connsiteX47" fmla="*/ 73910 w 6373761"/>
                <a:gd name="connsiteY47" fmla="*/ 4354081 h 6874714"/>
                <a:gd name="connsiteX48" fmla="*/ 179534 w 6373761"/>
                <a:gd name="connsiteY48" fmla="*/ 4687050 h 6874714"/>
                <a:gd name="connsiteX49" fmla="*/ 215964 w 6373761"/>
                <a:gd name="connsiteY49" fmla="*/ 4766654 h 6874714"/>
                <a:gd name="connsiteX50" fmla="*/ 256457 w 6373761"/>
                <a:gd name="connsiteY50" fmla="*/ 4844455 h 6874714"/>
                <a:gd name="connsiteX51" fmla="*/ 346225 w 6373761"/>
                <a:gd name="connsiteY51" fmla="*/ 4995290 h 6874714"/>
                <a:gd name="connsiteX52" fmla="*/ 445296 w 6373761"/>
                <a:gd name="connsiteY52" fmla="*/ 5140971 h 6874714"/>
                <a:gd name="connsiteX53" fmla="*/ 551443 w 6373761"/>
                <a:gd name="connsiteY53" fmla="*/ 5282531 h 6874714"/>
                <a:gd name="connsiteX54" fmla="*/ 772387 w 6373761"/>
                <a:gd name="connsiteY54" fmla="*/ 5562561 h 6874714"/>
                <a:gd name="connsiteX55" fmla="*/ 882858 w 6373761"/>
                <a:gd name="connsiteY55" fmla="*/ 5704507 h 6874714"/>
                <a:gd name="connsiteX56" fmla="*/ 990316 w 6373761"/>
                <a:gd name="connsiteY56" fmla="*/ 5848258 h 6874714"/>
                <a:gd name="connsiteX57" fmla="*/ 1097774 w 6373761"/>
                <a:gd name="connsiteY57" fmla="*/ 5987114 h 6874714"/>
                <a:gd name="connsiteX58" fmla="*/ 1210080 w 6373761"/>
                <a:gd name="connsiteY58" fmla="*/ 6121203 h 6874714"/>
                <a:gd name="connsiteX59" fmla="*/ 1448192 w 6373761"/>
                <a:gd name="connsiteY59" fmla="*/ 6374054 h 6874714"/>
                <a:gd name="connsiteX60" fmla="*/ 1982991 w 6373761"/>
                <a:gd name="connsiteY60" fmla="*/ 6796158 h 6874714"/>
                <a:gd name="connsiteX61" fmla="*/ 2118475 w 6373761"/>
                <a:gd name="connsiteY61" fmla="*/ 6874714 h 6874714"/>
                <a:gd name="connsiteX62" fmla="*/ 1569874 w 6373761"/>
                <a:gd name="connsiteY62" fmla="*/ 6874714 h 6874714"/>
                <a:gd name="connsiteX63" fmla="*/ 1507802 w 6373761"/>
                <a:gd name="connsiteY63" fmla="*/ 6817815 h 6874714"/>
                <a:gd name="connsiteX64" fmla="*/ 1256865 w 6373761"/>
                <a:gd name="connsiteY64" fmla="*/ 6543437 h 6874714"/>
                <a:gd name="connsiteX65" fmla="*/ 1038410 w 6373761"/>
                <a:gd name="connsiteY65" fmla="*/ 6248722 h 6874714"/>
                <a:gd name="connsiteX66" fmla="*/ 845380 w 6373761"/>
                <a:gd name="connsiteY66" fmla="*/ 5941386 h 6874714"/>
                <a:gd name="connsiteX67" fmla="*/ 755351 w 6373761"/>
                <a:gd name="connsiteY67" fmla="*/ 5788877 h 6874714"/>
                <a:gd name="connsiteX68" fmla="*/ 661784 w 6373761"/>
                <a:gd name="connsiteY68" fmla="*/ 5638944 h 6874714"/>
                <a:gd name="connsiteX69" fmla="*/ 466525 w 6373761"/>
                <a:gd name="connsiteY69" fmla="*/ 5340366 h 6874714"/>
                <a:gd name="connsiteX70" fmla="*/ 370992 w 6373761"/>
                <a:gd name="connsiteY70" fmla="*/ 5188502 h 6874714"/>
                <a:gd name="connsiteX71" fmla="*/ 280046 w 6373761"/>
                <a:gd name="connsiteY71" fmla="*/ 5033287 h 6874714"/>
                <a:gd name="connsiteX72" fmla="*/ 126853 w 6373761"/>
                <a:gd name="connsiteY72" fmla="*/ 4707660 h 6874714"/>
                <a:gd name="connsiteX73" fmla="*/ 30272 w 6373761"/>
                <a:gd name="connsiteY73" fmla="*/ 4362068 h 6874714"/>
                <a:gd name="connsiteX74" fmla="*/ 0 w 6373761"/>
                <a:gd name="connsiteY74" fmla="*/ 4005912 h 6874714"/>
                <a:gd name="connsiteX75" fmla="*/ 270480 w 6373761"/>
                <a:gd name="connsiteY75" fmla="*/ 2610532 h 6874714"/>
                <a:gd name="connsiteX76" fmla="*/ 415942 w 6373761"/>
                <a:gd name="connsiteY76" fmla="*/ 2280526 h 6874714"/>
                <a:gd name="connsiteX77" fmla="*/ 590102 w 6373761"/>
                <a:gd name="connsiteY77" fmla="*/ 1962626 h 6874714"/>
                <a:gd name="connsiteX78" fmla="*/ 1020719 w 6373761"/>
                <a:gd name="connsiteY78" fmla="*/ 1373070 h 6874714"/>
                <a:gd name="connsiteX79" fmla="*/ 1275080 w 6373761"/>
                <a:gd name="connsiteY79" fmla="*/ 1107081 h 6874714"/>
                <a:gd name="connsiteX80" fmla="*/ 1342437 w 6373761"/>
                <a:gd name="connsiteY80" fmla="*/ 1043965 h 6874714"/>
                <a:gd name="connsiteX81" fmla="*/ 1411106 w 6373761"/>
                <a:gd name="connsiteY81" fmla="*/ 982138 h 6874714"/>
                <a:gd name="connsiteX82" fmla="*/ 1553029 w 6373761"/>
                <a:gd name="connsiteY82" fmla="*/ 863376 h 6874714"/>
                <a:gd name="connsiteX83" fmla="*/ 2173401 w 6373761"/>
                <a:gd name="connsiteY83" fmla="*/ 454409 h 6874714"/>
                <a:gd name="connsiteX84" fmla="*/ 3599708 w 6373761"/>
                <a:gd name="connsiteY84" fmla="*/ 16332 h 6874714"/>
                <a:gd name="connsiteX85" fmla="*/ 3975975 w 6373761"/>
                <a:gd name="connsiteY85" fmla="*/ 263 h 687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373761" h="6874714">
                  <a:moveTo>
                    <a:pt x="6373761" y="5771297"/>
                  </a:moveTo>
                  <a:lnTo>
                    <a:pt x="6373761" y="6247960"/>
                  </a:lnTo>
                  <a:lnTo>
                    <a:pt x="6235932" y="6361930"/>
                  </a:lnTo>
                  <a:cubicBezTo>
                    <a:pt x="6143250" y="6437460"/>
                    <a:pt x="6051059" y="6512200"/>
                    <a:pt x="5960375" y="6587489"/>
                  </a:cubicBezTo>
                  <a:lnTo>
                    <a:pt x="5822907" y="6701871"/>
                  </a:lnTo>
                  <a:cubicBezTo>
                    <a:pt x="5776123" y="6740385"/>
                    <a:pt x="5729079" y="6778899"/>
                    <a:pt x="5681115" y="6816896"/>
                  </a:cubicBezTo>
                  <a:lnTo>
                    <a:pt x="5604096" y="6874714"/>
                  </a:lnTo>
                  <a:lnTo>
                    <a:pt x="4878485" y="6874714"/>
                  </a:lnTo>
                  <a:lnTo>
                    <a:pt x="5006014" y="6800200"/>
                  </a:lnTo>
                  <a:cubicBezTo>
                    <a:pt x="5054354" y="6770429"/>
                    <a:pt x="5102285" y="6739483"/>
                    <a:pt x="5149855" y="6707667"/>
                  </a:cubicBezTo>
                  <a:cubicBezTo>
                    <a:pt x="5244993" y="6643906"/>
                    <a:pt x="5338561" y="6576025"/>
                    <a:pt x="5431866" y="6506210"/>
                  </a:cubicBezTo>
                  <a:cubicBezTo>
                    <a:pt x="5478386" y="6471304"/>
                    <a:pt x="5524777" y="6435495"/>
                    <a:pt x="5571036" y="6399557"/>
                  </a:cubicBezTo>
                  <a:lnTo>
                    <a:pt x="5711649" y="6288912"/>
                  </a:lnTo>
                  <a:cubicBezTo>
                    <a:pt x="5902059" y="6140395"/>
                    <a:pt x="6093257" y="5998320"/>
                    <a:pt x="6276589" y="5852379"/>
                  </a:cubicBezTo>
                  <a:close/>
                  <a:moveTo>
                    <a:pt x="3975975" y="263"/>
                  </a:moveTo>
                  <a:cubicBezTo>
                    <a:pt x="4101550" y="1809"/>
                    <a:pt x="4226830" y="10149"/>
                    <a:pt x="4350473" y="24963"/>
                  </a:cubicBezTo>
                  <a:cubicBezTo>
                    <a:pt x="4598149" y="54846"/>
                    <a:pt x="4842943" y="108687"/>
                    <a:pt x="5077909" y="189450"/>
                  </a:cubicBezTo>
                  <a:cubicBezTo>
                    <a:pt x="5312876" y="269955"/>
                    <a:pt x="5537357" y="376867"/>
                    <a:pt x="5746507" y="505804"/>
                  </a:cubicBezTo>
                  <a:cubicBezTo>
                    <a:pt x="5955527" y="634999"/>
                    <a:pt x="6148688" y="786864"/>
                    <a:pt x="6322456" y="956633"/>
                  </a:cubicBezTo>
                  <a:lnTo>
                    <a:pt x="6373761" y="1011863"/>
                  </a:lnTo>
                  <a:lnTo>
                    <a:pt x="6373761" y="1185075"/>
                  </a:lnTo>
                  <a:lnTo>
                    <a:pt x="6359489" y="1169497"/>
                  </a:lnTo>
                  <a:cubicBezTo>
                    <a:pt x="6318811" y="1127602"/>
                    <a:pt x="6276917" y="1086890"/>
                    <a:pt x="6233869" y="1047442"/>
                  </a:cubicBezTo>
                  <a:cubicBezTo>
                    <a:pt x="6147509" y="968870"/>
                    <a:pt x="6056431" y="895448"/>
                    <a:pt x="5961423" y="827953"/>
                  </a:cubicBezTo>
                  <a:cubicBezTo>
                    <a:pt x="5865891" y="761102"/>
                    <a:pt x="5766688" y="699403"/>
                    <a:pt x="5663555" y="645304"/>
                  </a:cubicBezTo>
                  <a:cubicBezTo>
                    <a:pt x="5457943" y="535816"/>
                    <a:pt x="5238703" y="453894"/>
                    <a:pt x="5013827" y="397863"/>
                  </a:cubicBezTo>
                  <a:cubicBezTo>
                    <a:pt x="4788953" y="341703"/>
                    <a:pt x="4558442" y="310917"/>
                    <a:pt x="4327409" y="302545"/>
                  </a:cubicBezTo>
                  <a:cubicBezTo>
                    <a:pt x="4096111" y="293012"/>
                    <a:pt x="3867174" y="305893"/>
                    <a:pt x="3639939" y="338868"/>
                  </a:cubicBezTo>
                  <a:cubicBezTo>
                    <a:pt x="3526585" y="355999"/>
                    <a:pt x="3413885" y="377254"/>
                    <a:pt x="3302495" y="403659"/>
                  </a:cubicBezTo>
                  <a:cubicBezTo>
                    <a:pt x="3191107" y="430451"/>
                    <a:pt x="3080634" y="460978"/>
                    <a:pt x="2971604" y="496273"/>
                  </a:cubicBezTo>
                  <a:cubicBezTo>
                    <a:pt x="2862573" y="531437"/>
                    <a:pt x="2754854" y="570852"/>
                    <a:pt x="2648706" y="614389"/>
                  </a:cubicBezTo>
                  <a:cubicBezTo>
                    <a:pt x="2542690" y="658056"/>
                    <a:pt x="2438114" y="705714"/>
                    <a:pt x="2335374" y="757109"/>
                  </a:cubicBezTo>
                  <a:cubicBezTo>
                    <a:pt x="2129894" y="859769"/>
                    <a:pt x="1931228" y="976855"/>
                    <a:pt x="1741342" y="1107725"/>
                  </a:cubicBezTo>
                  <a:cubicBezTo>
                    <a:pt x="1694035" y="1140571"/>
                    <a:pt x="1646858" y="1173933"/>
                    <a:pt x="1600861" y="1208710"/>
                  </a:cubicBezTo>
                  <a:cubicBezTo>
                    <a:pt x="1577535" y="1225713"/>
                    <a:pt x="1554732" y="1243361"/>
                    <a:pt x="1531799" y="1260879"/>
                  </a:cubicBezTo>
                  <a:cubicBezTo>
                    <a:pt x="1508735" y="1278267"/>
                    <a:pt x="1486064" y="1296171"/>
                    <a:pt x="1463655" y="1314333"/>
                  </a:cubicBezTo>
                  <a:cubicBezTo>
                    <a:pt x="1373627" y="1386853"/>
                    <a:pt x="1285564" y="1462077"/>
                    <a:pt x="1200777" y="1541166"/>
                  </a:cubicBezTo>
                  <a:cubicBezTo>
                    <a:pt x="1030810" y="1698827"/>
                    <a:pt x="873161" y="1870785"/>
                    <a:pt x="731501" y="2055754"/>
                  </a:cubicBezTo>
                  <a:cubicBezTo>
                    <a:pt x="660734" y="2148239"/>
                    <a:pt x="593771" y="2243944"/>
                    <a:pt x="531393" y="2342739"/>
                  </a:cubicBezTo>
                  <a:cubicBezTo>
                    <a:pt x="470063" y="2442050"/>
                    <a:pt x="412140" y="2543810"/>
                    <a:pt x="361033" y="2649046"/>
                  </a:cubicBezTo>
                  <a:cubicBezTo>
                    <a:pt x="347798" y="2675194"/>
                    <a:pt x="335479" y="2701728"/>
                    <a:pt x="323292" y="2728263"/>
                  </a:cubicBezTo>
                  <a:lnTo>
                    <a:pt x="304945" y="2768193"/>
                  </a:lnTo>
                  <a:lnTo>
                    <a:pt x="287516" y="2808510"/>
                  </a:lnTo>
                  <a:cubicBezTo>
                    <a:pt x="276115" y="2835432"/>
                    <a:pt x="264583" y="2862352"/>
                    <a:pt x="254230" y="2889788"/>
                  </a:cubicBezTo>
                  <a:cubicBezTo>
                    <a:pt x="243877" y="2917224"/>
                    <a:pt x="232477" y="2944274"/>
                    <a:pt x="223042" y="2971968"/>
                  </a:cubicBezTo>
                  <a:cubicBezTo>
                    <a:pt x="182679" y="3081970"/>
                    <a:pt x="148475" y="3194291"/>
                    <a:pt x="121611" y="3308544"/>
                  </a:cubicBezTo>
                  <a:cubicBezTo>
                    <a:pt x="67096" y="3536534"/>
                    <a:pt x="39183" y="3771224"/>
                    <a:pt x="39314" y="4005912"/>
                  </a:cubicBezTo>
                  <a:cubicBezTo>
                    <a:pt x="39969" y="4122871"/>
                    <a:pt x="51109" y="4239571"/>
                    <a:pt x="73910" y="4354081"/>
                  </a:cubicBezTo>
                  <a:cubicBezTo>
                    <a:pt x="97892" y="4468334"/>
                    <a:pt x="132619" y="4580140"/>
                    <a:pt x="179534" y="4687050"/>
                  </a:cubicBezTo>
                  <a:cubicBezTo>
                    <a:pt x="190673" y="4713972"/>
                    <a:pt x="203647" y="4740249"/>
                    <a:pt x="215964" y="4766654"/>
                  </a:cubicBezTo>
                  <a:cubicBezTo>
                    <a:pt x="229332" y="4792674"/>
                    <a:pt x="242043" y="4818950"/>
                    <a:pt x="256457" y="4844455"/>
                  </a:cubicBezTo>
                  <a:cubicBezTo>
                    <a:pt x="283978" y="4895978"/>
                    <a:pt x="314642" y="4945956"/>
                    <a:pt x="346225" y="4995290"/>
                  </a:cubicBezTo>
                  <a:cubicBezTo>
                    <a:pt x="377676" y="5044752"/>
                    <a:pt x="411355" y="5092926"/>
                    <a:pt x="445296" y="5140971"/>
                  </a:cubicBezTo>
                  <a:cubicBezTo>
                    <a:pt x="479760" y="5188630"/>
                    <a:pt x="515537" y="5235645"/>
                    <a:pt x="551443" y="5282531"/>
                  </a:cubicBezTo>
                  <a:cubicBezTo>
                    <a:pt x="623387" y="5376434"/>
                    <a:pt x="698608" y="5468402"/>
                    <a:pt x="772387" y="5562561"/>
                  </a:cubicBezTo>
                  <a:cubicBezTo>
                    <a:pt x="809472" y="5609448"/>
                    <a:pt x="846428" y="5656719"/>
                    <a:pt x="882858" y="5704507"/>
                  </a:cubicBezTo>
                  <a:cubicBezTo>
                    <a:pt x="919159" y="5751909"/>
                    <a:pt x="955196" y="5802273"/>
                    <a:pt x="990316" y="5848258"/>
                  </a:cubicBezTo>
                  <a:cubicBezTo>
                    <a:pt x="1025175" y="5895402"/>
                    <a:pt x="1061736" y="5941129"/>
                    <a:pt x="1097774" y="5987114"/>
                  </a:cubicBezTo>
                  <a:cubicBezTo>
                    <a:pt x="1134860" y="6032326"/>
                    <a:pt x="1171684" y="6077536"/>
                    <a:pt x="1210080" y="6121203"/>
                  </a:cubicBezTo>
                  <a:cubicBezTo>
                    <a:pt x="1286350" y="6209051"/>
                    <a:pt x="1365632" y="6293677"/>
                    <a:pt x="1448192" y="6374054"/>
                  </a:cubicBezTo>
                  <a:cubicBezTo>
                    <a:pt x="1613572" y="6534420"/>
                    <a:pt x="1792057" y="6677526"/>
                    <a:pt x="1982991" y="6796158"/>
                  </a:cubicBezTo>
                  <a:lnTo>
                    <a:pt x="2118475" y="6874714"/>
                  </a:lnTo>
                  <a:lnTo>
                    <a:pt x="1569874" y="6874714"/>
                  </a:lnTo>
                  <a:lnTo>
                    <a:pt x="1507802" y="6817815"/>
                  </a:lnTo>
                  <a:cubicBezTo>
                    <a:pt x="1418412" y="6730595"/>
                    <a:pt x="1334903" y="6638562"/>
                    <a:pt x="1256865" y="6543437"/>
                  </a:cubicBezTo>
                  <a:cubicBezTo>
                    <a:pt x="1179155" y="6447861"/>
                    <a:pt x="1106817" y="6349194"/>
                    <a:pt x="1038410" y="6248722"/>
                  </a:cubicBezTo>
                  <a:cubicBezTo>
                    <a:pt x="969873" y="6148253"/>
                    <a:pt x="905922" y="6045592"/>
                    <a:pt x="845380" y="5941386"/>
                  </a:cubicBezTo>
                  <a:cubicBezTo>
                    <a:pt x="814453" y="5888704"/>
                    <a:pt x="786147" y="5839370"/>
                    <a:pt x="755351" y="5788877"/>
                  </a:cubicBezTo>
                  <a:cubicBezTo>
                    <a:pt x="724817" y="5738771"/>
                    <a:pt x="693760" y="5688665"/>
                    <a:pt x="661784" y="5638944"/>
                  </a:cubicBezTo>
                  <a:lnTo>
                    <a:pt x="466525" y="5340366"/>
                  </a:lnTo>
                  <a:cubicBezTo>
                    <a:pt x="434156" y="5290131"/>
                    <a:pt x="402181" y="5239639"/>
                    <a:pt x="370992" y="5188502"/>
                  </a:cubicBezTo>
                  <a:cubicBezTo>
                    <a:pt x="339803" y="5137364"/>
                    <a:pt x="308876" y="5086099"/>
                    <a:pt x="280046" y="5033287"/>
                  </a:cubicBezTo>
                  <a:cubicBezTo>
                    <a:pt x="222255" y="4928179"/>
                    <a:pt x="169181" y="4819982"/>
                    <a:pt x="126853" y="4707660"/>
                  </a:cubicBezTo>
                  <a:cubicBezTo>
                    <a:pt x="83739" y="4595725"/>
                    <a:pt x="51764" y="4479670"/>
                    <a:pt x="30272" y="4362068"/>
                  </a:cubicBezTo>
                  <a:cubicBezTo>
                    <a:pt x="9698" y="4244466"/>
                    <a:pt x="0" y="4125060"/>
                    <a:pt x="0" y="4005912"/>
                  </a:cubicBezTo>
                  <a:cubicBezTo>
                    <a:pt x="1704" y="3530867"/>
                    <a:pt x="95140" y="3057110"/>
                    <a:pt x="270480" y="2610532"/>
                  </a:cubicBezTo>
                  <a:cubicBezTo>
                    <a:pt x="314511" y="2498984"/>
                    <a:pt x="362212" y="2388466"/>
                    <a:pt x="415942" y="2280526"/>
                  </a:cubicBezTo>
                  <a:cubicBezTo>
                    <a:pt x="468884" y="2172197"/>
                    <a:pt x="527199" y="2066188"/>
                    <a:pt x="590102" y="1962626"/>
                  </a:cubicBezTo>
                  <a:cubicBezTo>
                    <a:pt x="716037" y="1755631"/>
                    <a:pt x="859794" y="1557653"/>
                    <a:pt x="1020719" y="1373070"/>
                  </a:cubicBezTo>
                  <a:cubicBezTo>
                    <a:pt x="1101575" y="1281101"/>
                    <a:pt x="1185969" y="1191838"/>
                    <a:pt x="1275080" y="1107081"/>
                  </a:cubicBezTo>
                  <a:cubicBezTo>
                    <a:pt x="1297227" y="1085699"/>
                    <a:pt x="1319504" y="1064575"/>
                    <a:pt x="1342437" y="1043965"/>
                  </a:cubicBezTo>
                  <a:cubicBezTo>
                    <a:pt x="1365240" y="1023226"/>
                    <a:pt x="1387648" y="1002102"/>
                    <a:pt x="1411106" y="982138"/>
                  </a:cubicBezTo>
                  <a:cubicBezTo>
                    <a:pt x="1457497" y="941563"/>
                    <a:pt x="1505065" y="902276"/>
                    <a:pt x="1553029" y="863376"/>
                  </a:cubicBezTo>
                  <a:cubicBezTo>
                    <a:pt x="1745798" y="708806"/>
                    <a:pt x="1954030" y="571882"/>
                    <a:pt x="2173401" y="454409"/>
                  </a:cubicBezTo>
                  <a:cubicBezTo>
                    <a:pt x="2612013" y="219334"/>
                    <a:pt x="3099505" y="65666"/>
                    <a:pt x="3599708" y="16332"/>
                  </a:cubicBezTo>
                  <a:cubicBezTo>
                    <a:pt x="3724530" y="3966"/>
                    <a:pt x="3850400" y="-1283"/>
                    <a:pt x="3975975" y="26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61023DD2-2E6F-4419-B404-80F08460BE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65276" y="313387"/>
              <a:ext cx="6326724" cy="6561326"/>
            </a:xfrm>
            <a:custGeom>
              <a:avLst/>
              <a:gdLst>
                <a:gd name="connsiteX0" fmla="*/ 6326724 w 6326724"/>
                <a:gd name="connsiteY0" fmla="*/ 5020808 h 6561326"/>
                <a:gd name="connsiteX1" fmla="*/ 6326724 w 6326724"/>
                <a:gd name="connsiteY1" fmla="*/ 5698632 h 6561326"/>
                <a:gd name="connsiteX2" fmla="*/ 6067438 w 6326724"/>
                <a:gd name="connsiteY2" fmla="*/ 5902509 h 6561326"/>
                <a:gd name="connsiteX3" fmla="*/ 5799974 w 6326724"/>
                <a:gd name="connsiteY3" fmla="*/ 6102017 h 6561326"/>
                <a:gd name="connsiteX4" fmla="*/ 5665258 w 6326724"/>
                <a:gd name="connsiteY4" fmla="*/ 6202100 h 6561326"/>
                <a:gd name="connsiteX5" fmla="*/ 5526873 w 6326724"/>
                <a:gd name="connsiteY5" fmla="*/ 6302828 h 6561326"/>
                <a:gd name="connsiteX6" fmla="*/ 5385080 w 6326724"/>
                <a:gd name="connsiteY6" fmla="*/ 6402268 h 6561326"/>
                <a:gd name="connsiteX7" fmla="*/ 5238833 w 6326724"/>
                <a:gd name="connsiteY7" fmla="*/ 6498875 h 6561326"/>
                <a:gd name="connsiteX8" fmla="*/ 5138040 w 6326724"/>
                <a:gd name="connsiteY8" fmla="*/ 6561326 h 6561326"/>
                <a:gd name="connsiteX9" fmla="*/ 3946072 w 6326724"/>
                <a:gd name="connsiteY9" fmla="*/ 6561326 h 6561326"/>
                <a:gd name="connsiteX10" fmla="*/ 3976009 w 6326724"/>
                <a:gd name="connsiteY10" fmla="*/ 6555242 h 6561326"/>
                <a:gd name="connsiteX11" fmla="*/ 4404855 w 6326724"/>
                <a:gd name="connsiteY11" fmla="*/ 6399048 h 6561326"/>
                <a:gd name="connsiteX12" fmla="*/ 4938868 w 6326724"/>
                <a:gd name="connsiteY12" fmla="*/ 6072132 h 6561326"/>
                <a:gd name="connsiteX13" fmla="*/ 5068342 w 6326724"/>
                <a:gd name="connsiteY13" fmla="*/ 5976042 h 6561326"/>
                <a:gd name="connsiteX14" fmla="*/ 5197816 w 6326724"/>
                <a:gd name="connsiteY14" fmla="*/ 5876730 h 6561326"/>
                <a:gd name="connsiteX15" fmla="*/ 5460039 w 6326724"/>
                <a:gd name="connsiteY15" fmla="*/ 5670637 h 6561326"/>
                <a:gd name="connsiteX16" fmla="*/ 5999033 w 6326724"/>
                <a:gd name="connsiteY16" fmla="*/ 5271718 h 6561326"/>
                <a:gd name="connsiteX17" fmla="*/ 6258766 w 6326724"/>
                <a:gd name="connsiteY17" fmla="*/ 5077603 h 6561326"/>
                <a:gd name="connsiteX18" fmla="*/ 4139342 w 6326724"/>
                <a:gd name="connsiteY18" fmla="*/ 440 h 6561326"/>
                <a:gd name="connsiteX19" fmla="*/ 4315744 w 6326724"/>
                <a:gd name="connsiteY19" fmla="*/ 6808 h 6561326"/>
                <a:gd name="connsiteX20" fmla="*/ 5015400 w 6326724"/>
                <a:gd name="connsiteY20" fmla="*/ 113591 h 6561326"/>
                <a:gd name="connsiteX21" fmla="*/ 5681114 w 6326724"/>
                <a:gd name="connsiteY21" fmla="*/ 361418 h 6561326"/>
                <a:gd name="connsiteX22" fmla="*/ 6270952 w 6326724"/>
                <a:gd name="connsiteY22" fmla="*/ 755441 h 6561326"/>
                <a:gd name="connsiteX23" fmla="*/ 6326724 w 6326724"/>
                <a:gd name="connsiteY23" fmla="*/ 807432 h 6561326"/>
                <a:gd name="connsiteX24" fmla="*/ 6326724 w 6326724"/>
                <a:gd name="connsiteY24" fmla="*/ 1231565 h 6561326"/>
                <a:gd name="connsiteX25" fmla="*/ 6302093 w 6326724"/>
                <a:gd name="connsiteY25" fmla="*/ 1203002 h 6561326"/>
                <a:gd name="connsiteX26" fmla="*/ 6066914 w 6326724"/>
                <a:gd name="connsiteY26" fmla="*/ 989616 h 6561326"/>
                <a:gd name="connsiteX27" fmla="*/ 5533688 w 6326724"/>
                <a:gd name="connsiteY27" fmla="*/ 647242 h 6561326"/>
                <a:gd name="connsiteX28" fmla="*/ 4933626 w 6326724"/>
                <a:gd name="connsiteY28" fmla="*/ 432262 h 6561326"/>
                <a:gd name="connsiteX29" fmla="*/ 4296873 w 6326724"/>
                <a:gd name="connsiteY29" fmla="*/ 343126 h 6561326"/>
                <a:gd name="connsiteX30" fmla="*/ 3651602 w 6326724"/>
                <a:gd name="connsiteY30" fmla="*/ 365797 h 6561326"/>
                <a:gd name="connsiteX31" fmla="*/ 3018256 w 6326724"/>
                <a:gd name="connsiteY31" fmla="*/ 496666 h 6561326"/>
                <a:gd name="connsiteX32" fmla="*/ 2412429 w 6326724"/>
                <a:gd name="connsiteY32" fmla="*/ 724399 h 6561326"/>
                <a:gd name="connsiteX33" fmla="*/ 1329857 w 6326724"/>
                <a:gd name="connsiteY33" fmla="*/ 1424086 h 6561326"/>
                <a:gd name="connsiteX34" fmla="*/ 887314 w 6326724"/>
                <a:gd name="connsiteY34" fmla="*/ 1891015 h 6561326"/>
                <a:gd name="connsiteX35" fmla="*/ 537420 w 6326724"/>
                <a:gd name="connsiteY35" fmla="*/ 2427245 h 6561326"/>
                <a:gd name="connsiteX36" fmla="*/ 299965 w 6326724"/>
                <a:gd name="connsiteY36" fmla="*/ 3020021 h 6561326"/>
                <a:gd name="connsiteX37" fmla="*/ 213606 w 6326724"/>
                <a:gd name="connsiteY37" fmla="*/ 3651953 h 6561326"/>
                <a:gd name="connsiteX38" fmla="*/ 250036 w 6326724"/>
                <a:gd name="connsiteY38" fmla="*/ 3961352 h 6561326"/>
                <a:gd name="connsiteX39" fmla="*/ 357625 w 6326724"/>
                <a:gd name="connsiteY39" fmla="*/ 4250783 h 6561326"/>
                <a:gd name="connsiteX40" fmla="*/ 432715 w 6326724"/>
                <a:gd name="connsiteY40" fmla="*/ 4387063 h 6561326"/>
                <a:gd name="connsiteX41" fmla="*/ 518943 w 6326724"/>
                <a:gd name="connsiteY41" fmla="*/ 4518962 h 6561326"/>
                <a:gd name="connsiteX42" fmla="*/ 718133 w 6326724"/>
                <a:gd name="connsiteY42" fmla="*/ 4773874 h 6561326"/>
                <a:gd name="connsiteX43" fmla="*/ 933704 w 6326724"/>
                <a:gd name="connsiteY43" fmla="*/ 5030717 h 6561326"/>
                <a:gd name="connsiteX44" fmla="*/ 1040900 w 6326724"/>
                <a:gd name="connsiteY44" fmla="*/ 5164806 h 6561326"/>
                <a:gd name="connsiteX45" fmla="*/ 1092401 w 6326724"/>
                <a:gd name="connsiteY45" fmla="*/ 5230628 h 6561326"/>
                <a:gd name="connsiteX46" fmla="*/ 1142854 w 6326724"/>
                <a:gd name="connsiteY46" fmla="*/ 5293615 h 6561326"/>
                <a:gd name="connsiteX47" fmla="*/ 1576354 w 6326724"/>
                <a:gd name="connsiteY47" fmla="*/ 5759128 h 6561326"/>
                <a:gd name="connsiteX48" fmla="*/ 1806865 w 6326724"/>
                <a:gd name="connsiteY48" fmla="*/ 5968571 h 6561326"/>
                <a:gd name="connsiteX49" fmla="*/ 2048253 w 6326724"/>
                <a:gd name="connsiteY49" fmla="*/ 6161654 h 6561326"/>
                <a:gd name="connsiteX50" fmla="*/ 2587506 w 6326724"/>
                <a:gd name="connsiteY50" fmla="*/ 6467059 h 6561326"/>
                <a:gd name="connsiteX51" fmla="*/ 2889176 w 6326724"/>
                <a:gd name="connsiteY51" fmla="*/ 6553360 h 6561326"/>
                <a:gd name="connsiteX52" fmla="*/ 2929698 w 6326724"/>
                <a:gd name="connsiteY52" fmla="*/ 6561326 h 6561326"/>
                <a:gd name="connsiteX53" fmla="*/ 1816374 w 6326724"/>
                <a:gd name="connsiteY53" fmla="*/ 6561326 h 6561326"/>
                <a:gd name="connsiteX54" fmla="*/ 1787601 w 6326724"/>
                <a:gd name="connsiteY54" fmla="*/ 6545761 h 6561326"/>
                <a:gd name="connsiteX55" fmla="*/ 1225544 w 6326724"/>
                <a:gd name="connsiteY55" fmla="*/ 6094158 h 6561326"/>
                <a:gd name="connsiteX56" fmla="*/ 997654 w 6326724"/>
                <a:gd name="connsiteY56" fmla="*/ 5822374 h 6561326"/>
                <a:gd name="connsiteX57" fmla="*/ 798596 w 6326724"/>
                <a:gd name="connsiteY57" fmla="*/ 5534615 h 6561326"/>
                <a:gd name="connsiteX58" fmla="*/ 752075 w 6326724"/>
                <a:gd name="connsiteY58" fmla="*/ 5461324 h 6561326"/>
                <a:gd name="connsiteX59" fmla="*/ 707650 w 6326724"/>
                <a:gd name="connsiteY59" fmla="*/ 5390221 h 6561326"/>
                <a:gd name="connsiteX60" fmla="*/ 619980 w 6326724"/>
                <a:gd name="connsiteY60" fmla="*/ 5252396 h 6561326"/>
                <a:gd name="connsiteX61" fmla="*/ 438349 w 6326724"/>
                <a:gd name="connsiteY61" fmla="*/ 4970822 h 6561326"/>
                <a:gd name="connsiteX62" fmla="*/ 261044 w 6326724"/>
                <a:gd name="connsiteY62" fmla="*/ 4673145 h 6561326"/>
                <a:gd name="connsiteX63" fmla="*/ 181107 w 6326724"/>
                <a:gd name="connsiteY63" fmla="*/ 4515356 h 6561326"/>
                <a:gd name="connsiteX64" fmla="*/ 113224 w 6326724"/>
                <a:gd name="connsiteY64" fmla="*/ 4350223 h 6561326"/>
                <a:gd name="connsiteX65" fmla="*/ 61199 w 6326724"/>
                <a:gd name="connsiteY65" fmla="*/ 4178908 h 6561326"/>
                <a:gd name="connsiteX66" fmla="*/ 41804 w 6326724"/>
                <a:gd name="connsiteY66" fmla="*/ 4091577 h 6561326"/>
                <a:gd name="connsiteX67" fmla="*/ 33287 w 6326724"/>
                <a:gd name="connsiteY67" fmla="*/ 4047781 h 6561326"/>
                <a:gd name="connsiteX68" fmla="*/ 26209 w 6326724"/>
                <a:gd name="connsiteY68" fmla="*/ 4003858 h 6561326"/>
                <a:gd name="connsiteX69" fmla="*/ 0 w 6326724"/>
                <a:gd name="connsiteY69" fmla="*/ 3651953 h 6561326"/>
                <a:gd name="connsiteX70" fmla="*/ 72731 w 6326724"/>
                <a:gd name="connsiteY70" fmla="*/ 2966307 h 6561326"/>
                <a:gd name="connsiteX71" fmla="*/ 291316 w 6326724"/>
                <a:gd name="connsiteY71" fmla="*/ 2309385 h 6561326"/>
                <a:gd name="connsiteX72" fmla="*/ 1110878 w 6326724"/>
                <a:gd name="connsiteY72" fmla="*/ 1193776 h 6561326"/>
                <a:gd name="connsiteX73" fmla="*/ 1654327 w 6326724"/>
                <a:gd name="connsiteY73" fmla="*/ 756730 h 6561326"/>
                <a:gd name="connsiteX74" fmla="*/ 2261727 w 6326724"/>
                <a:gd name="connsiteY74" fmla="*/ 409720 h 6561326"/>
                <a:gd name="connsiteX75" fmla="*/ 3610060 w 6326724"/>
                <a:gd name="connsiteY75" fmla="*/ 27032 h 6561326"/>
                <a:gd name="connsiteX76" fmla="*/ 4139342 w 6326724"/>
                <a:gd name="connsiteY76" fmla="*/ 440 h 656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326724" h="6561326">
                  <a:moveTo>
                    <a:pt x="6326724" y="5020808"/>
                  </a:moveTo>
                  <a:lnTo>
                    <a:pt x="6326724" y="5698632"/>
                  </a:lnTo>
                  <a:lnTo>
                    <a:pt x="6067438" y="5902509"/>
                  </a:lnTo>
                  <a:cubicBezTo>
                    <a:pt x="5977868" y="5970407"/>
                    <a:pt x="5888364" y="6036453"/>
                    <a:pt x="5799974" y="6102017"/>
                  </a:cubicBezTo>
                  <a:lnTo>
                    <a:pt x="5665258" y="6202100"/>
                  </a:lnTo>
                  <a:cubicBezTo>
                    <a:pt x="5619654" y="6235719"/>
                    <a:pt x="5573656" y="6269596"/>
                    <a:pt x="5526873" y="6302828"/>
                  </a:cubicBezTo>
                  <a:cubicBezTo>
                    <a:pt x="5480220" y="6336189"/>
                    <a:pt x="5433044" y="6369423"/>
                    <a:pt x="5385080" y="6402268"/>
                  </a:cubicBezTo>
                  <a:cubicBezTo>
                    <a:pt x="5336988" y="6434857"/>
                    <a:pt x="5288500" y="6467187"/>
                    <a:pt x="5238833" y="6498875"/>
                  </a:cubicBezTo>
                  <a:lnTo>
                    <a:pt x="5138040" y="6561326"/>
                  </a:lnTo>
                  <a:lnTo>
                    <a:pt x="3946072" y="6561326"/>
                  </a:lnTo>
                  <a:lnTo>
                    <a:pt x="3976009" y="6555242"/>
                  </a:lnTo>
                  <a:cubicBezTo>
                    <a:pt x="4123712" y="6519227"/>
                    <a:pt x="4266863" y="6466383"/>
                    <a:pt x="4404855" y="6399048"/>
                  </a:cubicBezTo>
                  <a:cubicBezTo>
                    <a:pt x="4589500" y="6310299"/>
                    <a:pt x="4765232" y="6196690"/>
                    <a:pt x="4938868" y="6072132"/>
                  </a:cubicBezTo>
                  <a:cubicBezTo>
                    <a:pt x="4982245" y="6041089"/>
                    <a:pt x="5025359" y="6008630"/>
                    <a:pt x="5068342" y="5976042"/>
                  </a:cubicBezTo>
                  <a:cubicBezTo>
                    <a:pt x="5111588" y="5943453"/>
                    <a:pt x="5154702" y="5910349"/>
                    <a:pt x="5197816" y="5876730"/>
                  </a:cubicBezTo>
                  <a:lnTo>
                    <a:pt x="5460039" y="5670637"/>
                  </a:lnTo>
                  <a:cubicBezTo>
                    <a:pt x="5639966" y="5530365"/>
                    <a:pt x="5821596" y="5399753"/>
                    <a:pt x="5999033" y="5271718"/>
                  </a:cubicBezTo>
                  <a:cubicBezTo>
                    <a:pt x="6087686" y="5207700"/>
                    <a:pt x="6174667" y="5143360"/>
                    <a:pt x="6258766" y="5077603"/>
                  </a:cubicBezTo>
                  <a:close/>
                  <a:moveTo>
                    <a:pt x="4139342" y="440"/>
                  </a:moveTo>
                  <a:cubicBezTo>
                    <a:pt x="4198237" y="1301"/>
                    <a:pt x="4257068" y="3427"/>
                    <a:pt x="4315744" y="6808"/>
                  </a:cubicBezTo>
                  <a:cubicBezTo>
                    <a:pt x="4550841" y="20849"/>
                    <a:pt x="4785806" y="55240"/>
                    <a:pt x="5015400" y="113591"/>
                  </a:cubicBezTo>
                  <a:cubicBezTo>
                    <a:pt x="5244992" y="171812"/>
                    <a:pt x="5469212" y="254249"/>
                    <a:pt x="5681114" y="361418"/>
                  </a:cubicBezTo>
                  <a:cubicBezTo>
                    <a:pt x="5892754" y="468586"/>
                    <a:pt x="6093124" y="599584"/>
                    <a:pt x="6270952" y="755441"/>
                  </a:cubicBezTo>
                  <a:lnTo>
                    <a:pt x="6326724" y="807432"/>
                  </a:lnTo>
                  <a:lnTo>
                    <a:pt x="6326724" y="1231565"/>
                  </a:lnTo>
                  <a:lnTo>
                    <a:pt x="6302093" y="1203002"/>
                  </a:lnTo>
                  <a:cubicBezTo>
                    <a:pt x="6227937" y="1127247"/>
                    <a:pt x="6149211" y="1056081"/>
                    <a:pt x="6066914" y="989616"/>
                  </a:cubicBezTo>
                  <a:cubicBezTo>
                    <a:pt x="5902714" y="856299"/>
                    <a:pt x="5724360" y="740371"/>
                    <a:pt x="5533688" y="647242"/>
                  </a:cubicBezTo>
                  <a:cubicBezTo>
                    <a:pt x="5343146" y="553857"/>
                    <a:pt x="5141466" y="482239"/>
                    <a:pt x="4933626" y="432262"/>
                  </a:cubicBezTo>
                  <a:cubicBezTo>
                    <a:pt x="4725788" y="382156"/>
                    <a:pt x="4512182" y="353303"/>
                    <a:pt x="4296873" y="343126"/>
                  </a:cubicBezTo>
                  <a:cubicBezTo>
                    <a:pt x="4081172" y="332435"/>
                    <a:pt x="3865732" y="339520"/>
                    <a:pt x="3651602" y="365797"/>
                  </a:cubicBezTo>
                  <a:cubicBezTo>
                    <a:pt x="3437604" y="392202"/>
                    <a:pt x="3225572" y="436384"/>
                    <a:pt x="3018256" y="496666"/>
                  </a:cubicBezTo>
                  <a:cubicBezTo>
                    <a:pt x="2810809" y="556691"/>
                    <a:pt x="2608474" y="634362"/>
                    <a:pt x="2412429" y="724399"/>
                  </a:cubicBezTo>
                  <a:cubicBezTo>
                    <a:pt x="2019160" y="902541"/>
                    <a:pt x="1651969" y="1138775"/>
                    <a:pt x="1329857" y="1424086"/>
                  </a:cubicBezTo>
                  <a:cubicBezTo>
                    <a:pt x="1169326" y="1567192"/>
                    <a:pt x="1020588" y="1723307"/>
                    <a:pt x="887314" y="1891015"/>
                  </a:cubicBezTo>
                  <a:cubicBezTo>
                    <a:pt x="753778" y="2058466"/>
                    <a:pt x="635967" y="2238026"/>
                    <a:pt x="537420" y="2427245"/>
                  </a:cubicBezTo>
                  <a:cubicBezTo>
                    <a:pt x="438874" y="2616335"/>
                    <a:pt x="356839" y="2814313"/>
                    <a:pt x="299965" y="3020021"/>
                  </a:cubicBezTo>
                  <a:cubicBezTo>
                    <a:pt x="242961" y="3225212"/>
                    <a:pt x="213474" y="3438518"/>
                    <a:pt x="213606" y="3651953"/>
                  </a:cubicBezTo>
                  <a:cubicBezTo>
                    <a:pt x="214785" y="3756804"/>
                    <a:pt x="225269" y="3860881"/>
                    <a:pt x="250036" y="3961352"/>
                  </a:cubicBezTo>
                  <a:cubicBezTo>
                    <a:pt x="274412" y="4061950"/>
                    <a:pt x="312284" y="4158171"/>
                    <a:pt x="357625" y="4250783"/>
                  </a:cubicBezTo>
                  <a:cubicBezTo>
                    <a:pt x="380558" y="4297025"/>
                    <a:pt x="405982" y="4342366"/>
                    <a:pt x="432715" y="4387063"/>
                  </a:cubicBezTo>
                  <a:cubicBezTo>
                    <a:pt x="459841" y="4431630"/>
                    <a:pt x="488803" y="4475554"/>
                    <a:pt x="518943" y="4518962"/>
                  </a:cubicBezTo>
                  <a:cubicBezTo>
                    <a:pt x="580011" y="4605521"/>
                    <a:pt x="647893" y="4689504"/>
                    <a:pt x="718133" y="4773874"/>
                  </a:cubicBezTo>
                  <a:cubicBezTo>
                    <a:pt x="788374" y="4858372"/>
                    <a:pt x="861760" y="4942871"/>
                    <a:pt x="933704" y="5030717"/>
                  </a:cubicBezTo>
                  <a:cubicBezTo>
                    <a:pt x="969742" y="5074512"/>
                    <a:pt x="1005387" y="5119337"/>
                    <a:pt x="1040900" y="5164806"/>
                  </a:cubicBezTo>
                  <a:lnTo>
                    <a:pt x="1092401" y="5230628"/>
                  </a:lnTo>
                  <a:cubicBezTo>
                    <a:pt x="1109306" y="5251624"/>
                    <a:pt x="1125425" y="5273135"/>
                    <a:pt x="1142854" y="5293615"/>
                  </a:cubicBezTo>
                  <a:cubicBezTo>
                    <a:pt x="1278880" y="5460293"/>
                    <a:pt x="1426438" y="5613704"/>
                    <a:pt x="1576354" y="5759128"/>
                  </a:cubicBezTo>
                  <a:cubicBezTo>
                    <a:pt x="1651706" y="5831519"/>
                    <a:pt x="1728368" y="5901461"/>
                    <a:pt x="1806865" y="5968571"/>
                  </a:cubicBezTo>
                  <a:cubicBezTo>
                    <a:pt x="1885362" y="6035680"/>
                    <a:pt x="1965299" y="6100599"/>
                    <a:pt x="2048253" y="6161654"/>
                  </a:cubicBezTo>
                  <a:cubicBezTo>
                    <a:pt x="2213502" y="6284022"/>
                    <a:pt x="2391724" y="6393380"/>
                    <a:pt x="2587506" y="6467059"/>
                  </a:cubicBezTo>
                  <a:cubicBezTo>
                    <a:pt x="2685137" y="6503898"/>
                    <a:pt x="2786304" y="6532106"/>
                    <a:pt x="2889176" y="6553360"/>
                  </a:cubicBezTo>
                  <a:lnTo>
                    <a:pt x="2929698" y="6561326"/>
                  </a:lnTo>
                  <a:lnTo>
                    <a:pt x="1816374" y="6561326"/>
                  </a:lnTo>
                  <a:lnTo>
                    <a:pt x="1787601" y="6545761"/>
                  </a:lnTo>
                  <a:cubicBezTo>
                    <a:pt x="1577272" y="6422749"/>
                    <a:pt x="1389483" y="6266761"/>
                    <a:pt x="1225544" y="6094158"/>
                  </a:cubicBezTo>
                  <a:cubicBezTo>
                    <a:pt x="1143116" y="6007986"/>
                    <a:pt x="1068158" y="5916274"/>
                    <a:pt x="997654" y="5822374"/>
                  </a:cubicBezTo>
                  <a:cubicBezTo>
                    <a:pt x="927546" y="5728086"/>
                    <a:pt x="860842" y="5632381"/>
                    <a:pt x="798596" y="5534615"/>
                  </a:cubicBezTo>
                  <a:cubicBezTo>
                    <a:pt x="782608" y="5510399"/>
                    <a:pt x="767537" y="5485797"/>
                    <a:pt x="752075" y="5461324"/>
                  </a:cubicBezTo>
                  <a:lnTo>
                    <a:pt x="707650" y="5390221"/>
                  </a:lnTo>
                  <a:cubicBezTo>
                    <a:pt x="679213" y="5344237"/>
                    <a:pt x="649728" y="5298638"/>
                    <a:pt x="619980" y="5252396"/>
                  </a:cubicBezTo>
                  <a:lnTo>
                    <a:pt x="438349" y="4970822"/>
                  </a:lnTo>
                  <a:cubicBezTo>
                    <a:pt x="377413" y="4874860"/>
                    <a:pt x="317263" y="4776064"/>
                    <a:pt x="261044" y="4673145"/>
                  </a:cubicBezTo>
                  <a:cubicBezTo>
                    <a:pt x="233000" y="4621622"/>
                    <a:pt x="205874" y="4569197"/>
                    <a:pt x="181107" y="4515356"/>
                  </a:cubicBezTo>
                  <a:cubicBezTo>
                    <a:pt x="156470" y="4461385"/>
                    <a:pt x="133537" y="4406385"/>
                    <a:pt x="113224" y="4350223"/>
                  </a:cubicBezTo>
                  <a:cubicBezTo>
                    <a:pt x="93305" y="4293934"/>
                    <a:pt x="75614" y="4236872"/>
                    <a:pt x="61199" y="4178908"/>
                  </a:cubicBezTo>
                  <a:cubicBezTo>
                    <a:pt x="54385" y="4149927"/>
                    <a:pt x="47440" y="4120815"/>
                    <a:pt x="41804" y="4091577"/>
                  </a:cubicBezTo>
                  <a:lnTo>
                    <a:pt x="33287" y="4047781"/>
                  </a:lnTo>
                  <a:lnTo>
                    <a:pt x="26209" y="4003858"/>
                  </a:lnTo>
                  <a:cubicBezTo>
                    <a:pt x="7732" y="3886643"/>
                    <a:pt x="0" y="3768783"/>
                    <a:pt x="0" y="3651953"/>
                  </a:cubicBezTo>
                  <a:cubicBezTo>
                    <a:pt x="524" y="3422031"/>
                    <a:pt x="25030" y="3192109"/>
                    <a:pt x="72731" y="2966307"/>
                  </a:cubicBezTo>
                  <a:cubicBezTo>
                    <a:pt x="120301" y="2740634"/>
                    <a:pt x="193163" y="2519343"/>
                    <a:pt x="291316" y="2309385"/>
                  </a:cubicBezTo>
                  <a:cubicBezTo>
                    <a:pt x="488540" y="1889469"/>
                    <a:pt x="774352" y="1513736"/>
                    <a:pt x="1110878" y="1193776"/>
                  </a:cubicBezTo>
                  <a:cubicBezTo>
                    <a:pt x="1279535" y="1033797"/>
                    <a:pt x="1461821" y="887856"/>
                    <a:pt x="1654327" y="756730"/>
                  </a:cubicBezTo>
                  <a:cubicBezTo>
                    <a:pt x="1847096" y="625732"/>
                    <a:pt x="2049956" y="509031"/>
                    <a:pt x="2261727" y="409720"/>
                  </a:cubicBezTo>
                  <a:cubicBezTo>
                    <a:pt x="2685792" y="212515"/>
                    <a:pt x="3142357" y="82162"/>
                    <a:pt x="3610060" y="27032"/>
                  </a:cubicBezTo>
                  <a:cubicBezTo>
                    <a:pt x="3785399" y="6647"/>
                    <a:pt x="3962657" y="-2144"/>
                    <a:pt x="4139342" y="44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C4A6C98-F96E-4587-B01F-A9B01BBFAD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0322" y="353119"/>
              <a:ext cx="6321679" cy="6521594"/>
            </a:xfrm>
            <a:custGeom>
              <a:avLst/>
              <a:gdLst>
                <a:gd name="connsiteX0" fmla="*/ 4150102 w 6321679"/>
                <a:gd name="connsiteY0" fmla="*/ 0 h 6521594"/>
                <a:gd name="connsiteX1" fmla="*/ 6083891 w 6321679"/>
                <a:gd name="connsiteY1" fmla="*/ 619943 h 6521594"/>
                <a:gd name="connsiteX2" fmla="*/ 6321679 w 6321679"/>
                <a:gd name="connsiteY2" fmla="*/ 822247 h 6521594"/>
                <a:gd name="connsiteX3" fmla="*/ 6321679 w 6321679"/>
                <a:gd name="connsiteY3" fmla="*/ 1866928 h 6521594"/>
                <a:gd name="connsiteX4" fmla="*/ 6212358 w 6321679"/>
                <a:gd name="connsiteY4" fmla="*/ 1689281 h 6521594"/>
                <a:gd name="connsiteX5" fmla="*/ 6049880 w 6321679"/>
                <a:gd name="connsiteY5" fmla="*/ 1477173 h 6521594"/>
                <a:gd name="connsiteX6" fmla="*/ 5248663 w 6321679"/>
                <a:gd name="connsiteY6" fmla="*/ 869327 h 6521594"/>
                <a:gd name="connsiteX7" fmla="*/ 4150102 w 6321679"/>
                <a:gd name="connsiteY7" fmla="*/ 644042 h 6521594"/>
                <a:gd name="connsiteX8" fmla="*/ 2867946 w 6321679"/>
                <a:gd name="connsiteY8" fmla="*/ 886459 h 6521594"/>
                <a:gd name="connsiteX9" fmla="*/ 1728892 w 6321679"/>
                <a:gd name="connsiteY9" fmla="*/ 1552397 h 6521594"/>
                <a:gd name="connsiteX10" fmla="*/ 941043 w 6321679"/>
                <a:gd name="connsiteY10" fmla="*/ 2512664 h 6521594"/>
                <a:gd name="connsiteX11" fmla="*/ 655362 w 6321679"/>
                <a:gd name="connsiteY11" fmla="*/ 3630204 h 6521594"/>
                <a:gd name="connsiteX12" fmla="*/ 1128177 w 6321679"/>
                <a:gd name="connsiteY12" fmla="*/ 4667883 h 6521594"/>
                <a:gd name="connsiteX13" fmla="*/ 1366419 w 6321679"/>
                <a:gd name="connsiteY13" fmla="*/ 4997246 h 6521594"/>
                <a:gd name="connsiteX14" fmla="*/ 3601937 w 6321679"/>
                <a:gd name="connsiteY14" fmla="*/ 6284685 h 6521594"/>
                <a:gd name="connsiteX15" fmla="*/ 5298985 w 6321679"/>
                <a:gd name="connsiteY15" fmla="*/ 5492643 h 6521594"/>
                <a:gd name="connsiteX16" fmla="*/ 5505513 w 6321679"/>
                <a:gd name="connsiteY16" fmla="*/ 5335367 h 6521594"/>
                <a:gd name="connsiteX17" fmla="*/ 6252618 w 6321679"/>
                <a:gd name="connsiteY17" fmla="*/ 4722492 h 6521594"/>
                <a:gd name="connsiteX18" fmla="*/ 6321679 w 6321679"/>
                <a:gd name="connsiteY18" fmla="*/ 4651477 h 6521594"/>
                <a:gd name="connsiteX19" fmla="*/ 6321679 w 6321679"/>
                <a:gd name="connsiteY19" fmla="*/ 5523097 h 6521594"/>
                <a:gd name="connsiteX20" fmla="*/ 6024428 w 6321679"/>
                <a:gd name="connsiteY20" fmla="*/ 5754969 h 6521594"/>
                <a:gd name="connsiteX21" fmla="*/ 5702345 w 6321679"/>
                <a:gd name="connsiteY21" fmla="*/ 6000018 h 6521594"/>
                <a:gd name="connsiteX22" fmla="*/ 4988380 w 6321679"/>
                <a:gd name="connsiteY22" fmla="*/ 6506549 h 6521594"/>
                <a:gd name="connsiteX23" fmla="*/ 4961490 w 6321679"/>
                <a:gd name="connsiteY23" fmla="*/ 6521594 h 6521594"/>
                <a:gd name="connsiteX24" fmla="*/ 2011326 w 6321679"/>
                <a:gd name="connsiteY24" fmla="*/ 6521594 h 6521594"/>
                <a:gd name="connsiteX25" fmla="*/ 1982893 w 6321679"/>
                <a:gd name="connsiteY25" fmla="*/ 6505768 h 6521594"/>
                <a:gd name="connsiteX26" fmla="*/ 824149 w 6321679"/>
                <a:gd name="connsiteY26" fmla="*/ 5358682 h 6521594"/>
                <a:gd name="connsiteX27" fmla="*/ 0 w 6321679"/>
                <a:gd name="connsiteY27" fmla="*/ 3630075 h 6521594"/>
                <a:gd name="connsiteX28" fmla="*/ 4150102 w 6321679"/>
                <a:gd name="connsiteY28" fmla="*/ 0 h 652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321679" h="6521594">
                  <a:moveTo>
                    <a:pt x="4150102" y="0"/>
                  </a:moveTo>
                  <a:cubicBezTo>
                    <a:pt x="4918148" y="0"/>
                    <a:pt x="5569597" y="228540"/>
                    <a:pt x="6083891" y="619943"/>
                  </a:cubicBezTo>
                  <a:lnTo>
                    <a:pt x="6321679" y="822247"/>
                  </a:lnTo>
                  <a:lnTo>
                    <a:pt x="6321679" y="1866928"/>
                  </a:lnTo>
                  <a:lnTo>
                    <a:pt x="6212358" y="1689281"/>
                  </a:lnTo>
                  <a:cubicBezTo>
                    <a:pt x="6161484" y="1615222"/>
                    <a:pt x="6107295" y="1544427"/>
                    <a:pt x="6049880" y="1477173"/>
                  </a:cubicBezTo>
                  <a:cubicBezTo>
                    <a:pt x="5825135" y="1214018"/>
                    <a:pt x="5555573" y="1009470"/>
                    <a:pt x="5248663" y="869327"/>
                  </a:cubicBezTo>
                  <a:cubicBezTo>
                    <a:pt x="4921178" y="719909"/>
                    <a:pt x="4551627" y="644042"/>
                    <a:pt x="4150102" y="644042"/>
                  </a:cubicBezTo>
                  <a:cubicBezTo>
                    <a:pt x="3724203" y="644042"/>
                    <a:pt x="3292799" y="725448"/>
                    <a:pt x="2867946" y="886459"/>
                  </a:cubicBezTo>
                  <a:cubicBezTo>
                    <a:pt x="2454234" y="1042832"/>
                    <a:pt x="2060440" y="1273141"/>
                    <a:pt x="1728892" y="1552397"/>
                  </a:cubicBezTo>
                  <a:cubicBezTo>
                    <a:pt x="1391580" y="1836419"/>
                    <a:pt x="1126473" y="2159600"/>
                    <a:pt x="941043" y="2512664"/>
                  </a:cubicBezTo>
                  <a:cubicBezTo>
                    <a:pt x="751551" y="2873583"/>
                    <a:pt x="655362" y="3249575"/>
                    <a:pt x="655362" y="3630204"/>
                  </a:cubicBezTo>
                  <a:cubicBezTo>
                    <a:pt x="655362" y="4013537"/>
                    <a:pt x="808817" y="4237405"/>
                    <a:pt x="1128177" y="4667883"/>
                  </a:cubicBezTo>
                  <a:cubicBezTo>
                    <a:pt x="1205232" y="4771702"/>
                    <a:pt x="1284908" y="4879129"/>
                    <a:pt x="1366419" y="4997246"/>
                  </a:cubicBezTo>
                  <a:cubicBezTo>
                    <a:pt x="1989282" y="5899677"/>
                    <a:pt x="2657880" y="6284685"/>
                    <a:pt x="3601937" y="6284685"/>
                  </a:cubicBezTo>
                  <a:cubicBezTo>
                    <a:pt x="4221523" y="6284685"/>
                    <a:pt x="4676122" y="5971036"/>
                    <a:pt x="5298985" y="5492643"/>
                  </a:cubicBezTo>
                  <a:cubicBezTo>
                    <a:pt x="5368571" y="5439187"/>
                    <a:pt x="5438156" y="5386375"/>
                    <a:pt x="5505513" y="5335367"/>
                  </a:cubicBezTo>
                  <a:cubicBezTo>
                    <a:pt x="5779335" y="5127761"/>
                    <a:pt x="6041730" y="4928776"/>
                    <a:pt x="6252618" y="4722492"/>
                  </a:cubicBezTo>
                  <a:lnTo>
                    <a:pt x="6321679" y="4651477"/>
                  </a:lnTo>
                  <a:lnTo>
                    <a:pt x="6321679" y="5523097"/>
                  </a:lnTo>
                  <a:lnTo>
                    <a:pt x="6024428" y="5754969"/>
                  </a:lnTo>
                  <a:cubicBezTo>
                    <a:pt x="5918395" y="5835747"/>
                    <a:pt x="5810491" y="5916953"/>
                    <a:pt x="5702345" y="6000018"/>
                  </a:cubicBezTo>
                  <a:cubicBezTo>
                    <a:pt x="5466020" y="6181541"/>
                    <a:pt x="5232938" y="6357503"/>
                    <a:pt x="4988380" y="6506549"/>
                  </a:cubicBezTo>
                  <a:lnTo>
                    <a:pt x="4961490" y="6521594"/>
                  </a:lnTo>
                  <a:lnTo>
                    <a:pt x="2011326" y="6521594"/>
                  </a:lnTo>
                  <a:lnTo>
                    <a:pt x="1982893" y="6505768"/>
                  </a:lnTo>
                  <a:cubicBezTo>
                    <a:pt x="1531799" y="6233999"/>
                    <a:pt x="1157400" y="5841520"/>
                    <a:pt x="824149" y="5358682"/>
                  </a:cubicBezTo>
                  <a:cubicBezTo>
                    <a:pt x="424196" y="4779302"/>
                    <a:pt x="0" y="4381929"/>
                    <a:pt x="0" y="3630075"/>
                  </a:cubicBezTo>
                  <a:cubicBezTo>
                    <a:pt x="0" y="1625174"/>
                    <a:pt x="2089794" y="0"/>
                    <a:pt x="415010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66409EC-9CC3-482A-A4A5-54ED092B3F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0322" y="353119"/>
              <a:ext cx="6321679" cy="6521594"/>
            </a:xfrm>
            <a:custGeom>
              <a:avLst/>
              <a:gdLst>
                <a:gd name="connsiteX0" fmla="*/ 4150102 w 6321679"/>
                <a:gd name="connsiteY0" fmla="*/ 0 h 6521594"/>
                <a:gd name="connsiteX1" fmla="*/ 6083891 w 6321679"/>
                <a:gd name="connsiteY1" fmla="*/ 619943 h 6521594"/>
                <a:gd name="connsiteX2" fmla="*/ 6321679 w 6321679"/>
                <a:gd name="connsiteY2" fmla="*/ 822247 h 6521594"/>
                <a:gd name="connsiteX3" fmla="*/ 6321679 w 6321679"/>
                <a:gd name="connsiteY3" fmla="*/ 2150195 h 6521594"/>
                <a:gd name="connsiteX4" fmla="*/ 6241288 w 6321679"/>
                <a:gd name="connsiteY4" fmla="*/ 1985338 h 6521594"/>
                <a:gd name="connsiteX5" fmla="*/ 5949367 w 6321679"/>
                <a:gd name="connsiteY5" fmla="*/ 1559997 h 6521594"/>
                <a:gd name="connsiteX6" fmla="*/ 5193362 w 6321679"/>
                <a:gd name="connsiteY6" fmla="*/ 986156 h 6521594"/>
                <a:gd name="connsiteX7" fmla="*/ 4150102 w 6321679"/>
                <a:gd name="connsiteY7" fmla="*/ 772850 h 6521594"/>
                <a:gd name="connsiteX8" fmla="*/ 2914861 w 6321679"/>
                <a:gd name="connsiteY8" fmla="*/ 1006637 h 6521594"/>
                <a:gd name="connsiteX9" fmla="*/ 1814073 w 6321679"/>
                <a:gd name="connsiteY9" fmla="*/ 1650163 h 6521594"/>
                <a:gd name="connsiteX10" fmla="*/ 1057412 w 6321679"/>
                <a:gd name="connsiteY10" fmla="*/ 2571657 h 6521594"/>
                <a:gd name="connsiteX11" fmla="*/ 786277 w 6321679"/>
                <a:gd name="connsiteY11" fmla="*/ 3630204 h 6521594"/>
                <a:gd name="connsiteX12" fmla="*/ 1233931 w 6321679"/>
                <a:gd name="connsiteY12" fmla="*/ 4592016 h 6521594"/>
                <a:gd name="connsiteX13" fmla="*/ 1474795 w 6321679"/>
                <a:gd name="connsiteY13" fmla="*/ 4924985 h 6521594"/>
                <a:gd name="connsiteX14" fmla="*/ 2393691 w 6321679"/>
                <a:gd name="connsiteY14" fmla="*/ 5846995 h 6521594"/>
                <a:gd name="connsiteX15" fmla="*/ 3601805 w 6321679"/>
                <a:gd name="connsiteY15" fmla="*/ 6155876 h 6521594"/>
                <a:gd name="connsiteX16" fmla="*/ 4378909 w 6321679"/>
                <a:gd name="connsiteY16" fmla="*/ 5959186 h 6521594"/>
                <a:gd name="connsiteX17" fmla="*/ 5218129 w 6321679"/>
                <a:gd name="connsiteY17" fmla="*/ 5391271 h 6521594"/>
                <a:gd name="connsiteX18" fmla="*/ 5425313 w 6321679"/>
                <a:gd name="connsiteY18" fmla="*/ 5233481 h 6521594"/>
                <a:gd name="connsiteX19" fmla="*/ 6254366 w 6321679"/>
                <a:gd name="connsiteY19" fmla="*/ 4534301 h 6521594"/>
                <a:gd name="connsiteX20" fmla="*/ 6321679 w 6321679"/>
                <a:gd name="connsiteY20" fmla="*/ 4456641 h 6521594"/>
                <a:gd name="connsiteX21" fmla="*/ 6321679 w 6321679"/>
                <a:gd name="connsiteY21" fmla="*/ 5523097 h 6521594"/>
                <a:gd name="connsiteX22" fmla="*/ 6024428 w 6321679"/>
                <a:gd name="connsiteY22" fmla="*/ 5754969 h 6521594"/>
                <a:gd name="connsiteX23" fmla="*/ 5702345 w 6321679"/>
                <a:gd name="connsiteY23" fmla="*/ 6000018 h 6521594"/>
                <a:gd name="connsiteX24" fmla="*/ 4988380 w 6321679"/>
                <a:gd name="connsiteY24" fmla="*/ 6506549 h 6521594"/>
                <a:gd name="connsiteX25" fmla="*/ 4961490 w 6321679"/>
                <a:gd name="connsiteY25" fmla="*/ 6521594 h 6521594"/>
                <a:gd name="connsiteX26" fmla="*/ 2011326 w 6321679"/>
                <a:gd name="connsiteY26" fmla="*/ 6521594 h 6521594"/>
                <a:gd name="connsiteX27" fmla="*/ 1982893 w 6321679"/>
                <a:gd name="connsiteY27" fmla="*/ 6505768 h 6521594"/>
                <a:gd name="connsiteX28" fmla="*/ 824149 w 6321679"/>
                <a:gd name="connsiteY28" fmla="*/ 5358682 h 6521594"/>
                <a:gd name="connsiteX29" fmla="*/ 0 w 6321679"/>
                <a:gd name="connsiteY29" fmla="*/ 3630075 h 6521594"/>
                <a:gd name="connsiteX30" fmla="*/ 4150102 w 6321679"/>
                <a:gd name="connsiteY30" fmla="*/ 0 h 652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321679" h="6521594">
                  <a:moveTo>
                    <a:pt x="4150102" y="0"/>
                  </a:moveTo>
                  <a:cubicBezTo>
                    <a:pt x="4918148" y="0"/>
                    <a:pt x="5569597" y="228540"/>
                    <a:pt x="6083891" y="619943"/>
                  </a:cubicBezTo>
                  <a:lnTo>
                    <a:pt x="6321679" y="822247"/>
                  </a:lnTo>
                  <a:lnTo>
                    <a:pt x="6321679" y="2150195"/>
                  </a:lnTo>
                  <a:lnTo>
                    <a:pt x="6241288" y="1985338"/>
                  </a:lnTo>
                  <a:cubicBezTo>
                    <a:pt x="6156788" y="1831195"/>
                    <a:pt x="6059249" y="1688709"/>
                    <a:pt x="5949367" y="1559997"/>
                  </a:cubicBezTo>
                  <a:cubicBezTo>
                    <a:pt x="5737073" y="1311397"/>
                    <a:pt x="5482843" y="1118314"/>
                    <a:pt x="5193362" y="986156"/>
                  </a:cubicBezTo>
                  <a:cubicBezTo>
                    <a:pt x="4883437" y="844596"/>
                    <a:pt x="4532365" y="772850"/>
                    <a:pt x="4150102" y="772850"/>
                  </a:cubicBezTo>
                  <a:cubicBezTo>
                    <a:pt x="3746218" y="772850"/>
                    <a:pt x="3319008" y="853613"/>
                    <a:pt x="2914861" y="1006637"/>
                  </a:cubicBezTo>
                  <a:cubicBezTo>
                    <a:pt x="2515039" y="1157857"/>
                    <a:pt x="2134350" y="1380438"/>
                    <a:pt x="1814073" y="1650163"/>
                  </a:cubicBezTo>
                  <a:cubicBezTo>
                    <a:pt x="1494190" y="1919502"/>
                    <a:pt x="1232622" y="2238173"/>
                    <a:pt x="1057412" y="2571657"/>
                  </a:cubicBezTo>
                  <a:cubicBezTo>
                    <a:pt x="877486" y="2914158"/>
                    <a:pt x="786277" y="3270313"/>
                    <a:pt x="786277" y="3630204"/>
                  </a:cubicBezTo>
                  <a:cubicBezTo>
                    <a:pt x="786277" y="3974121"/>
                    <a:pt x="923483" y="4173646"/>
                    <a:pt x="1233931" y="4592016"/>
                  </a:cubicBezTo>
                  <a:cubicBezTo>
                    <a:pt x="1311641" y="4696736"/>
                    <a:pt x="1391972" y="4805064"/>
                    <a:pt x="1474795" y="4924985"/>
                  </a:cubicBezTo>
                  <a:cubicBezTo>
                    <a:pt x="1767682" y="5349278"/>
                    <a:pt x="2068172" y="5650948"/>
                    <a:pt x="2393691" y="5846995"/>
                  </a:cubicBezTo>
                  <a:cubicBezTo>
                    <a:pt x="2738735" y="6054891"/>
                    <a:pt x="3133971" y="6155876"/>
                    <a:pt x="3601805" y="6155876"/>
                  </a:cubicBezTo>
                  <a:cubicBezTo>
                    <a:pt x="3867305" y="6155876"/>
                    <a:pt x="4114196" y="6093405"/>
                    <a:pt x="4378909" y="5959186"/>
                  </a:cubicBezTo>
                  <a:cubicBezTo>
                    <a:pt x="4650699" y="5821362"/>
                    <a:pt x="4919737" y="5620421"/>
                    <a:pt x="5218129" y="5391271"/>
                  </a:cubicBezTo>
                  <a:cubicBezTo>
                    <a:pt x="5288107" y="5337558"/>
                    <a:pt x="5357824" y="5284617"/>
                    <a:pt x="5425313" y="5233481"/>
                  </a:cubicBezTo>
                  <a:cubicBezTo>
                    <a:pt x="5739037" y="4995556"/>
                    <a:pt x="6037512" y="4769168"/>
                    <a:pt x="6254366" y="4534301"/>
                  </a:cubicBezTo>
                  <a:lnTo>
                    <a:pt x="6321679" y="4456641"/>
                  </a:lnTo>
                  <a:lnTo>
                    <a:pt x="6321679" y="5523097"/>
                  </a:lnTo>
                  <a:lnTo>
                    <a:pt x="6024428" y="5754969"/>
                  </a:lnTo>
                  <a:cubicBezTo>
                    <a:pt x="5918395" y="5835747"/>
                    <a:pt x="5810491" y="5916953"/>
                    <a:pt x="5702345" y="6000018"/>
                  </a:cubicBezTo>
                  <a:cubicBezTo>
                    <a:pt x="5466020" y="6181541"/>
                    <a:pt x="5232938" y="6357503"/>
                    <a:pt x="4988380" y="6506549"/>
                  </a:cubicBezTo>
                  <a:lnTo>
                    <a:pt x="4961490" y="6521594"/>
                  </a:lnTo>
                  <a:lnTo>
                    <a:pt x="2011326" y="6521594"/>
                  </a:lnTo>
                  <a:lnTo>
                    <a:pt x="1982893" y="6505768"/>
                  </a:lnTo>
                  <a:cubicBezTo>
                    <a:pt x="1531799" y="6233999"/>
                    <a:pt x="1157400" y="5841520"/>
                    <a:pt x="824149" y="5358682"/>
                  </a:cubicBezTo>
                  <a:cubicBezTo>
                    <a:pt x="424196" y="4779302"/>
                    <a:pt x="0" y="4381929"/>
                    <a:pt x="0" y="3630075"/>
                  </a:cubicBezTo>
                  <a:cubicBezTo>
                    <a:pt x="0" y="1625174"/>
                    <a:pt x="2089794" y="0"/>
                    <a:pt x="415010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내용 개체 틀 4" descr="Red wine poured from wine bottle into wine glass">
            <a:extLst>
              <a:ext uri="{FF2B5EF4-FFF2-40B4-BE49-F238E27FC236}">
                <a16:creationId xmlns:a16="http://schemas.microsoft.com/office/drawing/2014/main" id="{2EAFC448-DB28-44DA-55C4-FB733018A15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8028265" y="1607128"/>
            <a:ext cx="3240478" cy="4335087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4230195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18">
            <a:extLst>
              <a:ext uri="{FF2B5EF4-FFF2-40B4-BE49-F238E27FC236}">
                <a16:creationId xmlns:a16="http://schemas.microsoft.com/office/drawing/2014/main" id="{E10650BA-D090-4A23-98E3-B48BBAEA92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90086CEB-420D-5EEA-9178-022663AC7F2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1" r="7331"/>
          <a:stretch/>
        </p:blipFill>
        <p:spPr>
          <a:xfrm>
            <a:off x="-9527" y="3725"/>
            <a:ext cx="5846165" cy="6850548"/>
          </a:xfrm>
          <a:prstGeom prst="rect">
            <a:avLst/>
          </a:prstGeom>
        </p:spPr>
      </p:pic>
      <p:grpSp>
        <p:nvGrpSpPr>
          <p:cNvPr id="30" name="Group 20">
            <a:extLst>
              <a:ext uri="{FF2B5EF4-FFF2-40B4-BE49-F238E27FC236}">
                <a16:creationId xmlns:a16="http://schemas.microsoft.com/office/drawing/2014/main" id="{FFB939B9-73CE-4644-87BB-72AEBF0011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9527" y="-6558"/>
            <a:ext cx="6254832" cy="6874766"/>
            <a:chOff x="-9149" y="3725"/>
            <a:chExt cx="6254832" cy="6887203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15F2A0CF-7879-4629-AC2B-4069D77A3C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9149" y="238645"/>
              <a:ext cx="5933139" cy="6387893"/>
            </a:xfrm>
            <a:custGeom>
              <a:avLst/>
              <a:gdLst>
                <a:gd name="connsiteX0" fmla="*/ 5852909 w 5933139"/>
                <a:gd name="connsiteY0" fmla="*/ 2469528 h 6335678"/>
                <a:gd name="connsiteX1" fmla="*/ 5830799 w 5933139"/>
                <a:gd name="connsiteY1" fmla="*/ 2394015 h 6335678"/>
                <a:gd name="connsiteX2" fmla="*/ 5805878 w 5933139"/>
                <a:gd name="connsiteY2" fmla="*/ 2319439 h 6335678"/>
                <a:gd name="connsiteX3" fmla="*/ 5778708 w 5933139"/>
                <a:gd name="connsiteY3" fmla="*/ 2245800 h 6335678"/>
                <a:gd name="connsiteX4" fmla="*/ 5652978 w 5933139"/>
                <a:gd name="connsiteY4" fmla="*/ 1959675 h 6335678"/>
                <a:gd name="connsiteX5" fmla="*/ 5327691 w 5933139"/>
                <a:gd name="connsiteY5" fmla="*/ 1432958 h 6335678"/>
                <a:gd name="connsiteX6" fmla="*/ 4921458 w 5933139"/>
                <a:gd name="connsiteY6" fmla="*/ 973322 h 6335678"/>
                <a:gd name="connsiteX7" fmla="*/ 4450018 w 5933139"/>
                <a:gd name="connsiteY7" fmla="*/ 586764 h 6335678"/>
                <a:gd name="connsiteX8" fmla="*/ 4193311 w 5933139"/>
                <a:gd name="connsiteY8" fmla="*/ 423558 h 6335678"/>
                <a:gd name="connsiteX9" fmla="*/ 3924237 w 5933139"/>
                <a:gd name="connsiteY9" fmla="*/ 281901 h 6335678"/>
                <a:gd name="connsiteX10" fmla="*/ 3352175 w 5933139"/>
                <a:gd name="connsiteY10" fmla="*/ 75786 h 6335678"/>
                <a:gd name="connsiteX11" fmla="*/ 3051997 w 5933139"/>
                <a:gd name="connsiteY11" fmla="*/ 19011 h 6335678"/>
                <a:gd name="connsiteX12" fmla="*/ 2745823 w 5933139"/>
                <a:gd name="connsiteY12" fmla="*/ 86 h 6335678"/>
                <a:gd name="connsiteX13" fmla="*/ 2141720 w 5933139"/>
                <a:gd name="connsiteY13" fmla="*/ 55550 h 6335678"/>
                <a:gd name="connsiteX14" fmla="*/ 1551295 w 5933139"/>
                <a:gd name="connsiteY14" fmla="*/ 216319 h 6335678"/>
                <a:gd name="connsiteX15" fmla="*/ 1001718 w 5933139"/>
                <a:gd name="connsiteY15" fmla="*/ 498134 h 6335678"/>
                <a:gd name="connsiteX16" fmla="*/ 754755 w 5933139"/>
                <a:gd name="connsiteY16" fmla="*/ 685886 h 6335678"/>
                <a:gd name="connsiteX17" fmla="*/ 533462 w 5933139"/>
                <a:gd name="connsiteY17" fmla="*/ 903056 h 6335678"/>
                <a:gd name="connsiteX18" fmla="*/ 0 w 5933139"/>
                <a:gd name="connsiteY18" fmla="*/ 1646568 h 6335678"/>
                <a:gd name="connsiteX19" fmla="*/ 0 w 5933139"/>
                <a:gd name="connsiteY19" fmla="*/ 4709059 h 6335678"/>
                <a:gd name="connsiteX20" fmla="*/ 120671 w 5933139"/>
                <a:gd name="connsiteY20" fmla="*/ 4907491 h 6335678"/>
                <a:gd name="connsiteX21" fmla="*/ 507979 w 5933139"/>
                <a:gd name="connsiteY21" fmla="*/ 5384178 h 6335678"/>
                <a:gd name="connsiteX22" fmla="*/ 972112 w 5933139"/>
                <a:gd name="connsiteY22" fmla="*/ 5778607 h 6335678"/>
                <a:gd name="connsiteX23" fmla="*/ 1229943 w 5933139"/>
                <a:gd name="connsiteY23" fmla="*/ 5939939 h 6335678"/>
                <a:gd name="connsiteX24" fmla="*/ 1502389 w 5933139"/>
                <a:gd name="connsiteY24" fmla="*/ 6073913 h 6335678"/>
                <a:gd name="connsiteX25" fmla="*/ 2673870 w 5933139"/>
                <a:gd name="connsiteY25" fmla="*/ 6333993 h 6335678"/>
                <a:gd name="connsiteX26" fmla="*/ 2749196 w 5933139"/>
                <a:gd name="connsiteY26" fmla="*/ 6335679 h 6335678"/>
                <a:gd name="connsiteX27" fmla="*/ 2787983 w 5933139"/>
                <a:gd name="connsiteY27" fmla="*/ 6335492 h 6335678"/>
                <a:gd name="connsiteX28" fmla="*/ 2826770 w 5933139"/>
                <a:gd name="connsiteY28" fmla="*/ 6334368 h 6335678"/>
                <a:gd name="connsiteX29" fmla="*/ 2981918 w 5933139"/>
                <a:gd name="connsiteY29" fmla="*/ 6319939 h 6335678"/>
                <a:gd name="connsiteX30" fmla="*/ 3285282 w 5933139"/>
                <a:gd name="connsiteY30" fmla="*/ 6241803 h 6335678"/>
                <a:gd name="connsiteX31" fmla="*/ 3566347 w 5933139"/>
                <a:gd name="connsiteY31" fmla="*/ 6104831 h 6335678"/>
                <a:gd name="connsiteX32" fmla="*/ 3818369 w 5933139"/>
                <a:gd name="connsiteY32" fmla="*/ 5926823 h 6335678"/>
                <a:gd name="connsiteX33" fmla="*/ 4044908 w 5933139"/>
                <a:gd name="connsiteY33" fmla="*/ 5726329 h 6335678"/>
                <a:gd name="connsiteX34" fmla="*/ 4151151 w 5933139"/>
                <a:gd name="connsiteY34" fmla="*/ 5622147 h 6335678"/>
                <a:gd name="connsiteX35" fmla="*/ 4253834 w 5933139"/>
                <a:gd name="connsiteY35" fmla="*/ 5516841 h 6335678"/>
                <a:gd name="connsiteX36" fmla="*/ 4452453 w 5933139"/>
                <a:gd name="connsiteY36" fmla="*/ 5306979 h 6335678"/>
                <a:gd name="connsiteX37" fmla="*/ 4548578 w 5933139"/>
                <a:gd name="connsiteY37" fmla="*/ 5202797 h 6335678"/>
                <a:gd name="connsiteX38" fmla="*/ 4596546 w 5933139"/>
                <a:gd name="connsiteY38" fmla="*/ 5151456 h 6335678"/>
                <a:gd name="connsiteX39" fmla="*/ 4643016 w 5933139"/>
                <a:gd name="connsiteY39" fmla="*/ 5103300 h 6335678"/>
                <a:gd name="connsiteX40" fmla="*/ 4739515 w 5933139"/>
                <a:gd name="connsiteY40" fmla="*/ 5013172 h 6335678"/>
                <a:gd name="connsiteX41" fmla="*/ 4842198 w 5933139"/>
                <a:gd name="connsiteY41" fmla="*/ 4930164 h 6335678"/>
                <a:gd name="connsiteX42" fmla="*/ 5071360 w 5933139"/>
                <a:gd name="connsiteY42" fmla="*/ 4780449 h 6335678"/>
                <a:gd name="connsiteX43" fmla="*/ 5332001 w 5933139"/>
                <a:gd name="connsiteY43" fmla="*/ 4615932 h 6335678"/>
                <a:gd name="connsiteX44" fmla="*/ 5397396 w 5933139"/>
                <a:gd name="connsiteY44" fmla="*/ 4563655 h 6335678"/>
                <a:gd name="connsiteX45" fmla="*/ 5459417 w 5933139"/>
                <a:gd name="connsiteY45" fmla="*/ 4505380 h 6335678"/>
                <a:gd name="connsiteX46" fmla="*/ 5567159 w 5933139"/>
                <a:gd name="connsiteY46" fmla="*/ 4374029 h 6335678"/>
                <a:gd name="connsiteX47" fmla="*/ 5651292 w 5933139"/>
                <a:gd name="connsiteY47" fmla="*/ 4231810 h 6335678"/>
                <a:gd name="connsiteX48" fmla="*/ 5716686 w 5933139"/>
                <a:gd name="connsiteY48" fmla="*/ 4085655 h 6335678"/>
                <a:gd name="connsiteX49" fmla="*/ 5820681 w 5933139"/>
                <a:gd name="connsiteY49" fmla="*/ 3791848 h 6335678"/>
                <a:gd name="connsiteX50" fmla="*/ 5898629 w 5933139"/>
                <a:gd name="connsiteY50" fmla="*/ 3487922 h 6335678"/>
                <a:gd name="connsiteX51" fmla="*/ 5932170 w 5933139"/>
                <a:gd name="connsiteY51" fmla="*/ 3174066 h 6335678"/>
                <a:gd name="connsiteX52" fmla="*/ 5872209 w 5933139"/>
                <a:gd name="connsiteY52" fmla="*/ 2545978 h 6335678"/>
                <a:gd name="connsiteX53" fmla="*/ 5852909 w 5933139"/>
                <a:gd name="connsiteY53" fmla="*/ 2469528 h 6335678"/>
                <a:gd name="connsiteX54" fmla="*/ 5507386 w 5933139"/>
                <a:gd name="connsiteY54" fmla="*/ 3724580 h 6335678"/>
                <a:gd name="connsiteX55" fmla="*/ 5453609 w 5933139"/>
                <a:gd name="connsiteY55" fmla="*/ 3989906 h 6335678"/>
                <a:gd name="connsiteX56" fmla="*/ 5344181 w 5933139"/>
                <a:gd name="connsiteY56" fmla="*/ 4220380 h 6335678"/>
                <a:gd name="connsiteX57" fmla="*/ 5171419 w 5933139"/>
                <a:gd name="connsiteY57" fmla="*/ 4388644 h 6335678"/>
                <a:gd name="connsiteX58" fmla="*/ 5057868 w 5933139"/>
                <a:gd name="connsiteY58" fmla="*/ 4453851 h 6335678"/>
                <a:gd name="connsiteX59" fmla="*/ 4930265 w 5933139"/>
                <a:gd name="connsiteY59" fmla="*/ 4516810 h 6335678"/>
                <a:gd name="connsiteX60" fmla="*/ 4660067 w 5933139"/>
                <a:gd name="connsiteY60" fmla="*/ 4664276 h 6335678"/>
                <a:gd name="connsiteX61" fmla="*/ 4408794 w 5933139"/>
                <a:gd name="connsiteY61" fmla="*/ 4857836 h 6335678"/>
                <a:gd name="connsiteX62" fmla="*/ 4352207 w 5933139"/>
                <a:gd name="connsiteY62" fmla="*/ 4911988 h 6335678"/>
                <a:gd name="connsiteX63" fmla="*/ 4299366 w 5933139"/>
                <a:gd name="connsiteY63" fmla="*/ 4965390 h 6335678"/>
                <a:gd name="connsiteX64" fmla="*/ 4197621 w 5933139"/>
                <a:gd name="connsiteY64" fmla="*/ 5074257 h 6335678"/>
                <a:gd name="connsiteX65" fmla="*/ 4008744 w 5933139"/>
                <a:gd name="connsiteY65" fmla="*/ 5297985 h 6335678"/>
                <a:gd name="connsiteX66" fmla="*/ 3917304 w 5933139"/>
                <a:gd name="connsiteY66" fmla="*/ 5409100 h 6335678"/>
                <a:gd name="connsiteX67" fmla="*/ 3826052 w 5933139"/>
                <a:gd name="connsiteY67" fmla="*/ 5518153 h 6335678"/>
                <a:gd name="connsiteX68" fmla="*/ 3637925 w 5933139"/>
                <a:gd name="connsiteY68" fmla="*/ 5725017 h 6335678"/>
                <a:gd name="connsiteX69" fmla="*/ 3433497 w 5933139"/>
                <a:gd name="connsiteY69" fmla="*/ 5906586 h 6335678"/>
                <a:gd name="connsiteX70" fmla="*/ 3204522 w 5933139"/>
                <a:gd name="connsiteY70" fmla="*/ 6046744 h 6335678"/>
                <a:gd name="connsiteX71" fmla="*/ 2950439 w 5933139"/>
                <a:gd name="connsiteY71" fmla="*/ 6129190 h 6335678"/>
                <a:gd name="connsiteX72" fmla="*/ 2816839 w 5933139"/>
                <a:gd name="connsiteY72" fmla="*/ 6146428 h 6335678"/>
                <a:gd name="connsiteX73" fmla="*/ 2749009 w 5933139"/>
                <a:gd name="connsiteY73" fmla="*/ 6149051 h 6335678"/>
                <a:gd name="connsiteX74" fmla="*/ 2678930 w 5933139"/>
                <a:gd name="connsiteY74" fmla="*/ 6148677 h 6335678"/>
                <a:gd name="connsiteX75" fmla="*/ 2125793 w 5933139"/>
                <a:gd name="connsiteY75" fmla="*/ 6065481 h 6335678"/>
                <a:gd name="connsiteX76" fmla="*/ 1610506 w 5933139"/>
                <a:gd name="connsiteY76" fmla="*/ 5851310 h 6335678"/>
                <a:gd name="connsiteX77" fmla="*/ 1373099 w 5933139"/>
                <a:gd name="connsiteY77" fmla="*/ 5706279 h 6335678"/>
                <a:gd name="connsiteX78" fmla="*/ 1315949 w 5933139"/>
                <a:gd name="connsiteY78" fmla="*/ 5666743 h 6335678"/>
                <a:gd name="connsiteX79" fmla="*/ 1259923 w 5933139"/>
                <a:gd name="connsiteY79" fmla="*/ 5625894 h 6335678"/>
                <a:gd name="connsiteX80" fmla="*/ 1204647 w 5933139"/>
                <a:gd name="connsiteY80" fmla="*/ 5583922 h 6335678"/>
                <a:gd name="connsiteX81" fmla="*/ 1150308 w 5933139"/>
                <a:gd name="connsiteY81" fmla="*/ 5540826 h 6335678"/>
                <a:gd name="connsiteX82" fmla="*/ 751569 w 5933139"/>
                <a:gd name="connsiteY82" fmla="*/ 5158015 h 6335678"/>
                <a:gd name="connsiteX83" fmla="*/ 663315 w 5933139"/>
                <a:gd name="connsiteY83" fmla="*/ 5052146 h 6335678"/>
                <a:gd name="connsiteX84" fmla="*/ 580869 w 5933139"/>
                <a:gd name="connsiteY84" fmla="*/ 4942718 h 6335678"/>
                <a:gd name="connsiteX85" fmla="*/ 432279 w 5933139"/>
                <a:gd name="connsiteY85" fmla="*/ 4713369 h 6335678"/>
                <a:gd name="connsiteX86" fmla="*/ 205553 w 5933139"/>
                <a:gd name="connsiteY86" fmla="*/ 4219443 h 6335678"/>
                <a:gd name="connsiteX87" fmla="*/ 79448 w 5933139"/>
                <a:gd name="connsiteY87" fmla="*/ 3693850 h 6335678"/>
                <a:gd name="connsiteX88" fmla="*/ 53590 w 5933139"/>
                <a:gd name="connsiteY88" fmla="*/ 3425339 h 6335678"/>
                <a:gd name="connsiteX89" fmla="*/ 49655 w 5933139"/>
                <a:gd name="connsiteY89" fmla="*/ 3155890 h 6335678"/>
                <a:gd name="connsiteX90" fmla="*/ 67830 w 5933139"/>
                <a:gd name="connsiteY90" fmla="*/ 2886817 h 6335678"/>
                <a:gd name="connsiteX91" fmla="*/ 108679 w 5933139"/>
                <a:gd name="connsiteY91" fmla="*/ 2619992 h 6335678"/>
                <a:gd name="connsiteX92" fmla="*/ 263077 w 5933139"/>
                <a:gd name="connsiteY92" fmla="*/ 2101520 h 6335678"/>
                <a:gd name="connsiteX93" fmla="*/ 837575 w 5933139"/>
                <a:gd name="connsiteY93" fmla="*/ 1186370 h 6335678"/>
                <a:gd name="connsiteX94" fmla="*/ 1031698 w 5933139"/>
                <a:gd name="connsiteY94" fmla="*/ 996932 h 6335678"/>
                <a:gd name="connsiteX95" fmla="*/ 1236688 w 5933139"/>
                <a:gd name="connsiteY95" fmla="*/ 819298 h 6335678"/>
                <a:gd name="connsiteX96" fmla="*/ 1687143 w 5933139"/>
                <a:gd name="connsiteY96" fmla="*/ 511438 h 6335678"/>
                <a:gd name="connsiteX97" fmla="*/ 2196246 w 5933139"/>
                <a:gd name="connsiteY97" fmla="*/ 300639 h 6335678"/>
                <a:gd name="connsiteX98" fmla="*/ 2745823 w 5933139"/>
                <a:gd name="connsiteY98" fmla="*/ 229248 h 6335678"/>
                <a:gd name="connsiteX99" fmla="*/ 3019206 w 5933139"/>
                <a:gd name="connsiteY99" fmla="*/ 252108 h 6335678"/>
                <a:gd name="connsiteX100" fmla="*/ 3288092 w 5933139"/>
                <a:gd name="connsiteY100" fmla="*/ 313006 h 6335678"/>
                <a:gd name="connsiteX101" fmla="*/ 3548172 w 5933139"/>
                <a:gd name="connsiteY101" fmla="*/ 407069 h 6335678"/>
                <a:gd name="connsiteX102" fmla="*/ 3611505 w 5933139"/>
                <a:gd name="connsiteY102" fmla="*/ 435176 h 6335678"/>
                <a:gd name="connsiteX103" fmla="*/ 3674089 w 5933139"/>
                <a:gd name="connsiteY103" fmla="*/ 464968 h 6335678"/>
                <a:gd name="connsiteX104" fmla="*/ 3735736 w 5933139"/>
                <a:gd name="connsiteY104" fmla="*/ 496823 h 6335678"/>
                <a:gd name="connsiteX105" fmla="*/ 3796634 w 5933139"/>
                <a:gd name="connsiteY105" fmla="*/ 530176 h 6335678"/>
                <a:gd name="connsiteX106" fmla="*/ 4251585 w 5933139"/>
                <a:gd name="connsiteY106" fmla="*/ 847405 h 6335678"/>
                <a:gd name="connsiteX107" fmla="*/ 4644515 w 5933139"/>
                <a:gd name="connsiteY107" fmla="*/ 1236775 h 6335678"/>
                <a:gd name="connsiteX108" fmla="*/ 4816527 w 5933139"/>
                <a:gd name="connsiteY108" fmla="*/ 1451883 h 6335678"/>
                <a:gd name="connsiteX109" fmla="*/ 4970738 w 5933139"/>
                <a:gd name="connsiteY109" fmla="*/ 1678610 h 6335678"/>
                <a:gd name="connsiteX110" fmla="*/ 5223885 w 5933139"/>
                <a:gd name="connsiteY110" fmla="*/ 2159232 h 6335678"/>
                <a:gd name="connsiteX111" fmla="*/ 5395709 w 5933139"/>
                <a:gd name="connsiteY111" fmla="*/ 2666087 h 6335678"/>
                <a:gd name="connsiteX112" fmla="*/ 5458855 w 5933139"/>
                <a:gd name="connsiteY112" fmla="*/ 2924292 h 6335678"/>
                <a:gd name="connsiteX113" fmla="*/ 5499142 w 5933139"/>
                <a:gd name="connsiteY113" fmla="*/ 3186995 h 6335678"/>
                <a:gd name="connsiteX114" fmla="*/ 5516755 w 5933139"/>
                <a:gd name="connsiteY114" fmla="*/ 3454007 h 6335678"/>
                <a:gd name="connsiteX115" fmla="*/ 5507386 w 5933139"/>
                <a:gd name="connsiteY115" fmla="*/ 3724580 h 6335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5933139" h="6335678">
                  <a:moveTo>
                    <a:pt x="5852909" y="2469528"/>
                  </a:moveTo>
                  <a:lnTo>
                    <a:pt x="5830799" y="2394015"/>
                  </a:lnTo>
                  <a:lnTo>
                    <a:pt x="5805878" y="2319439"/>
                  </a:lnTo>
                  <a:cubicBezTo>
                    <a:pt x="5797446" y="2294705"/>
                    <a:pt x="5787890" y="2270346"/>
                    <a:pt x="5778708" y="2245800"/>
                  </a:cubicBezTo>
                  <a:cubicBezTo>
                    <a:pt x="5740858" y="2148364"/>
                    <a:pt x="5699073" y="2052614"/>
                    <a:pt x="5652978" y="1959675"/>
                  </a:cubicBezTo>
                  <a:cubicBezTo>
                    <a:pt x="5559664" y="1773985"/>
                    <a:pt x="5450986" y="1597663"/>
                    <a:pt x="5327691" y="1432958"/>
                  </a:cubicBezTo>
                  <a:cubicBezTo>
                    <a:pt x="5204960" y="1268067"/>
                    <a:pt x="5068362" y="1114980"/>
                    <a:pt x="4921458" y="973322"/>
                  </a:cubicBezTo>
                  <a:cubicBezTo>
                    <a:pt x="4774742" y="831665"/>
                    <a:pt x="4616408" y="703125"/>
                    <a:pt x="4450018" y="586764"/>
                  </a:cubicBezTo>
                  <a:cubicBezTo>
                    <a:pt x="4366822" y="528489"/>
                    <a:pt x="4281003" y="474337"/>
                    <a:pt x="4193311" y="423558"/>
                  </a:cubicBezTo>
                  <a:cubicBezTo>
                    <a:pt x="4105806" y="372404"/>
                    <a:pt x="4015865" y="325560"/>
                    <a:pt x="3924237" y="281901"/>
                  </a:cubicBezTo>
                  <a:cubicBezTo>
                    <a:pt x="3740983" y="195333"/>
                    <a:pt x="3549483" y="125067"/>
                    <a:pt x="3352175" y="75786"/>
                  </a:cubicBezTo>
                  <a:cubicBezTo>
                    <a:pt x="3253428" y="51240"/>
                    <a:pt x="3153368" y="31565"/>
                    <a:pt x="3051997" y="19011"/>
                  </a:cubicBezTo>
                  <a:cubicBezTo>
                    <a:pt x="2950814" y="5895"/>
                    <a:pt x="2848506" y="-851"/>
                    <a:pt x="2745823" y="86"/>
                  </a:cubicBezTo>
                  <a:cubicBezTo>
                    <a:pt x="2543643" y="1585"/>
                    <a:pt x="2341838" y="20135"/>
                    <a:pt x="2141720" y="55550"/>
                  </a:cubicBezTo>
                  <a:cubicBezTo>
                    <a:pt x="1941976" y="91339"/>
                    <a:pt x="1743356" y="143055"/>
                    <a:pt x="1551295" y="216319"/>
                  </a:cubicBezTo>
                  <a:cubicBezTo>
                    <a:pt x="1359233" y="289396"/>
                    <a:pt x="1173917" y="383459"/>
                    <a:pt x="1001718" y="498134"/>
                  </a:cubicBezTo>
                  <a:cubicBezTo>
                    <a:pt x="915712" y="555659"/>
                    <a:pt x="832141" y="617119"/>
                    <a:pt x="754755" y="685886"/>
                  </a:cubicBezTo>
                  <a:cubicBezTo>
                    <a:pt x="677555" y="754841"/>
                    <a:pt x="604666" y="828293"/>
                    <a:pt x="533462" y="903056"/>
                  </a:cubicBezTo>
                  <a:cubicBezTo>
                    <a:pt x="323413" y="1125660"/>
                    <a:pt x="143906" y="1376370"/>
                    <a:pt x="0" y="1646568"/>
                  </a:cubicBezTo>
                  <a:lnTo>
                    <a:pt x="0" y="4709059"/>
                  </a:lnTo>
                  <a:cubicBezTo>
                    <a:pt x="37850" y="4776702"/>
                    <a:pt x="78136" y="4843033"/>
                    <a:pt x="120671" y="4907491"/>
                  </a:cubicBezTo>
                  <a:cubicBezTo>
                    <a:pt x="234034" y="5078941"/>
                    <a:pt x="365198" y="5239336"/>
                    <a:pt x="507979" y="5384178"/>
                  </a:cubicBezTo>
                  <a:cubicBezTo>
                    <a:pt x="650948" y="5529395"/>
                    <a:pt x="805909" y="5662059"/>
                    <a:pt x="972112" y="5778607"/>
                  </a:cubicBezTo>
                  <a:cubicBezTo>
                    <a:pt x="1055308" y="5836881"/>
                    <a:pt x="1141314" y="5890846"/>
                    <a:pt x="1229943" y="5939939"/>
                  </a:cubicBezTo>
                  <a:cubicBezTo>
                    <a:pt x="1318385" y="5989406"/>
                    <a:pt x="1409450" y="6033815"/>
                    <a:pt x="1502389" y="6073913"/>
                  </a:cubicBezTo>
                  <a:cubicBezTo>
                    <a:pt x="1874145" y="6233559"/>
                    <a:pt x="2272884" y="6320689"/>
                    <a:pt x="2673870" y="6333993"/>
                  </a:cubicBezTo>
                  <a:lnTo>
                    <a:pt x="2749196" y="6335679"/>
                  </a:lnTo>
                  <a:lnTo>
                    <a:pt x="2787983" y="6335492"/>
                  </a:lnTo>
                  <a:lnTo>
                    <a:pt x="2826770" y="6334368"/>
                  </a:lnTo>
                  <a:cubicBezTo>
                    <a:pt x="2878486" y="6332494"/>
                    <a:pt x="2930390" y="6327247"/>
                    <a:pt x="2981918" y="6319939"/>
                  </a:cubicBezTo>
                  <a:cubicBezTo>
                    <a:pt x="3085163" y="6304949"/>
                    <a:pt x="3187096" y="6278529"/>
                    <a:pt x="3285282" y="6241803"/>
                  </a:cubicBezTo>
                  <a:cubicBezTo>
                    <a:pt x="3383467" y="6205265"/>
                    <a:pt x="3477530" y="6158608"/>
                    <a:pt x="3566347" y="6104831"/>
                  </a:cubicBezTo>
                  <a:cubicBezTo>
                    <a:pt x="3655164" y="6051053"/>
                    <a:pt x="3739109" y="5990905"/>
                    <a:pt x="3818369" y="5926823"/>
                  </a:cubicBezTo>
                  <a:cubicBezTo>
                    <a:pt x="3897630" y="5862739"/>
                    <a:pt x="3973143" y="5795471"/>
                    <a:pt x="4044908" y="5726329"/>
                  </a:cubicBezTo>
                  <a:cubicBezTo>
                    <a:pt x="4080884" y="5691852"/>
                    <a:pt x="4116299" y="5656999"/>
                    <a:pt x="4151151" y="5622147"/>
                  </a:cubicBezTo>
                  <a:cubicBezTo>
                    <a:pt x="4185816" y="5586920"/>
                    <a:pt x="4220106" y="5552068"/>
                    <a:pt x="4253834" y="5516841"/>
                  </a:cubicBezTo>
                  <a:cubicBezTo>
                    <a:pt x="4321289" y="5446388"/>
                    <a:pt x="4387808" y="5376871"/>
                    <a:pt x="4452453" y="5306979"/>
                  </a:cubicBezTo>
                  <a:lnTo>
                    <a:pt x="4548578" y="5202797"/>
                  </a:lnTo>
                  <a:lnTo>
                    <a:pt x="4596546" y="5151456"/>
                  </a:lnTo>
                  <a:cubicBezTo>
                    <a:pt x="4612661" y="5134592"/>
                    <a:pt x="4627276" y="5119040"/>
                    <a:pt x="4643016" y="5103300"/>
                  </a:cubicBezTo>
                  <a:cubicBezTo>
                    <a:pt x="4674308" y="5072196"/>
                    <a:pt x="4706162" y="5041841"/>
                    <a:pt x="4739515" y="5013172"/>
                  </a:cubicBezTo>
                  <a:cubicBezTo>
                    <a:pt x="4772493" y="4984128"/>
                    <a:pt x="4806596" y="4956397"/>
                    <a:pt x="4842198" y="4930164"/>
                  </a:cubicBezTo>
                  <a:cubicBezTo>
                    <a:pt x="4913026" y="4876949"/>
                    <a:pt x="4988914" y="4828980"/>
                    <a:pt x="5071360" y="4780449"/>
                  </a:cubicBezTo>
                  <a:cubicBezTo>
                    <a:pt x="5153243" y="4731544"/>
                    <a:pt x="5243372" y="4682076"/>
                    <a:pt x="5332001" y="4615932"/>
                  </a:cubicBezTo>
                  <a:cubicBezTo>
                    <a:pt x="5354111" y="4599443"/>
                    <a:pt x="5376035" y="4582205"/>
                    <a:pt x="5397396" y="4563655"/>
                  </a:cubicBezTo>
                  <a:cubicBezTo>
                    <a:pt x="5418757" y="4545104"/>
                    <a:pt x="5439368" y="4525617"/>
                    <a:pt x="5459417" y="4505380"/>
                  </a:cubicBezTo>
                  <a:cubicBezTo>
                    <a:pt x="5499329" y="4464719"/>
                    <a:pt x="5535493" y="4420311"/>
                    <a:pt x="5567159" y="4374029"/>
                  </a:cubicBezTo>
                  <a:cubicBezTo>
                    <a:pt x="5599388" y="4328121"/>
                    <a:pt x="5626558" y="4279965"/>
                    <a:pt x="5651292" y="4231810"/>
                  </a:cubicBezTo>
                  <a:cubicBezTo>
                    <a:pt x="5675651" y="4183466"/>
                    <a:pt x="5697012" y="4134561"/>
                    <a:pt x="5716686" y="4085655"/>
                  </a:cubicBezTo>
                  <a:cubicBezTo>
                    <a:pt x="5756223" y="3987845"/>
                    <a:pt x="5789576" y="3891158"/>
                    <a:pt x="5820681" y="3791848"/>
                  </a:cubicBezTo>
                  <a:cubicBezTo>
                    <a:pt x="5851972" y="3692726"/>
                    <a:pt x="5878955" y="3591167"/>
                    <a:pt x="5898629" y="3487922"/>
                  </a:cubicBezTo>
                  <a:cubicBezTo>
                    <a:pt x="5918116" y="3384490"/>
                    <a:pt x="5929172" y="3279372"/>
                    <a:pt x="5932170" y="3174066"/>
                  </a:cubicBezTo>
                  <a:cubicBezTo>
                    <a:pt x="5937604" y="2963454"/>
                    <a:pt x="5920552" y="2750968"/>
                    <a:pt x="5872209" y="2545978"/>
                  </a:cubicBezTo>
                  <a:cubicBezTo>
                    <a:pt x="5865838" y="2520307"/>
                    <a:pt x="5860029" y="2494637"/>
                    <a:pt x="5852909" y="2469528"/>
                  </a:cubicBezTo>
                  <a:close/>
                  <a:moveTo>
                    <a:pt x="5507386" y="3724580"/>
                  </a:moveTo>
                  <a:cubicBezTo>
                    <a:pt x="5497830" y="3814521"/>
                    <a:pt x="5480591" y="3905586"/>
                    <a:pt x="5453609" y="3989906"/>
                  </a:cubicBezTo>
                  <a:cubicBezTo>
                    <a:pt x="5426439" y="4074413"/>
                    <a:pt x="5390088" y="4152924"/>
                    <a:pt x="5344181" y="4220380"/>
                  </a:cubicBezTo>
                  <a:cubicBezTo>
                    <a:pt x="5297898" y="4287835"/>
                    <a:pt x="5241311" y="4342549"/>
                    <a:pt x="5171419" y="4388644"/>
                  </a:cubicBezTo>
                  <a:cubicBezTo>
                    <a:pt x="5136755" y="4411879"/>
                    <a:pt x="5098342" y="4433052"/>
                    <a:pt x="5057868" y="4453851"/>
                  </a:cubicBezTo>
                  <a:cubicBezTo>
                    <a:pt x="5017395" y="4474837"/>
                    <a:pt x="4974298" y="4495449"/>
                    <a:pt x="4930265" y="4516810"/>
                  </a:cubicBezTo>
                  <a:cubicBezTo>
                    <a:pt x="4841823" y="4559719"/>
                    <a:pt x="4748696" y="4607126"/>
                    <a:pt x="4660067" y="4664276"/>
                  </a:cubicBezTo>
                  <a:cubicBezTo>
                    <a:pt x="4571251" y="4721238"/>
                    <a:pt x="4486181" y="4786071"/>
                    <a:pt x="4408794" y="4857836"/>
                  </a:cubicBezTo>
                  <a:cubicBezTo>
                    <a:pt x="4389682" y="4875637"/>
                    <a:pt x="4370008" y="4894375"/>
                    <a:pt x="4352207" y="4911988"/>
                  </a:cubicBezTo>
                  <a:lnTo>
                    <a:pt x="4299366" y="4965390"/>
                  </a:lnTo>
                  <a:cubicBezTo>
                    <a:pt x="4264514" y="5001179"/>
                    <a:pt x="4230599" y="5037531"/>
                    <a:pt x="4197621" y="5074257"/>
                  </a:cubicBezTo>
                  <a:cubicBezTo>
                    <a:pt x="4131664" y="5147896"/>
                    <a:pt x="4070204" y="5223784"/>
                    <a:pt x="4008744" y="5297985"/>
                  </a:cubicBezTo>
                  <a:lnTo>
                    <a:pt x="3917304" y="5409100"/>
                  </a:lnTo>
                  <a:cubicBezTo>
                    <a:pt x="3886949" y="5446013"/>
                    <a:pt x="3856782" y="5482364"/>
                    <a:pt x="3826052" y="5518153"/>
                  </a:cubicBezTo>
                  <a:cubicBezTo>
                    <a:pt x="3764592" y="5589544"/>
                    <a:pt x="3702758" y="5659435"/>
                    <a:pt x="3637925" y="5725017"/>
                  </a:cubicBezTo>
                  <a:cubicBezTo>
                    <a:pt x="3573093" y="5790412"/>
                    <a:pt x="3505637" y="5852059"/>
                    <a:pt x="3433497" y="5906586"/>
                  </a:cubicBezTo>
                  <a:cubicBezTo>
                    <a:pt x="3361544" y="5961112"/>
                    <a:pt x="3285469" y="6009268"/>
                    <a:pt x="3204522" y="6046744"/>
                  </a:cubicBezTo>
                  <a:cubicBezTo>
                    <a:pt x="3123763" y="6084594"/>
                    <a:pt x="3038506" y="6112513"/>
                    <a:pt x="2950439" y="6129190"/>
                  </a:cubicBezTo>
                  <a:cubicBezTo>
                    <a:pt x="2906405" y="6137809"/>
                    <a:pt x="2861810" y="6143055"/>
                    <a:pt x="2816839" y="6146428"/>
                  </a:cubicBezTo>
                  <a:cubicBezTo>
                    <a:pt x="2794354" y="6147927"/>
                    <a:pt x="2771681" y="6148677"/>
                    <a:pt x="2749009" y="6149051"/>
                  </a:cubicBezTo>
                  <a:lnTo>
                    <a:pt x="2678930" y="6148677"/>
                  </a:lnTo>
                  <a:cubicBezTo>
                    <a:pt x="2491927" y="6144367"/>
                    <a:pt x="2305675" y="6116260"/>
                    <a:pt x="2125793" y="6065481"/>
                  </a:cubicBezTo>
                  <a:cubicBezTo>
                    <a:pt x="1945911" y="6014515"/>
                    <a:pt x="1773524" y="5940501"/>
                    <a:pt x="1610506" y="5851310"/>
                  </a:cubicBezTo>
                  <a:cubicBezTo>
                    <a:pt x="1528997" y="5806714"/>
                    <a:pt x="1449924" y="5757808"/>
                    <a:pt x="1373099" y="5706279"/>
                  </a:cubicBezTo>
                  <a:lnTo>
                    <a:pt x="1315949" y="5666743"/>
                  </a:lnTo>
                  <a:lnTo>
                    <a:pt x="1259923" y="5625894"/>
                  </a:lnTo>
                  <a:lnTo>
                    <a:pt x="1204647" y="5583922"/>
                  </a:lnTo>
                  <a:cubicBezTo>
                    <a:pt x="1186284" y="5569869"/>
                    <a:pt x="1168483" y="5555066"/>
                    <a:pt x="1150308" y="5540826"/>
                  </a:cubicBezTo>
                  <a:cubicBezTo>
                    <a:pt x="1006402" y="5424839"/>
                    <a:pt x="872615" y="5296860"/>
                    <a:pt x="751569" y="5158015"/>
                  </a:cubicBezTo>
                  <a:cubicBezTo>
                    <a:pt x="721214" y="5123350"/>
                    <a:pt x="691983" y="5087935"/>
                    <a:pt x="663315" y="5052146"/>
                  </a:cubicBezTo>
                  <a:cubicBezTo>
                    <a:pt x="635021" y="5016170"/>
                    <a:pt x="607289" y="4980006"/>
                    <a:pt x="580869" y="4942718"/>
                  </a:cubicBezTo>
                  <a:cubicBezTo>
                    <a:pt x="527654" y="4868517"/>
                    <a:pt x="478186" y="4791880"/>
                    <a:pt x="432279" y="4713369"/>
                  </a:cubicBezTo>
                  <a:cubicBezTo>
                    <a:pt x="340651" y="4556159"/>
                    <a:pt x="264764" y="4390330"/>
                    <a:pt x="205553" y="4219443"/>
                  </a:cubicBezTo>
                  <a:cubicBezTo>
                    <a:pt x="146154" y="4048555"/>
                    <a:pt x="104369" y="3872045"/>
                    <a:pt x="79448" y="3693850"/>
                  </a:cubicBezTo>
                  <a:cubicBezTo>
                    <a:pt x="67268" y="3604659"/>
                    <a:pt x="58087" y="3515092"/>
                    <a:pt x="53590" y="3425339"/>
                  </a:cubicBezTo>
                  <a:cubicBezTo>
                    <a:pt x="47969" y="3335585"/>
                    <a:pt x="47406" y="3245644"/>
                    <a:pt x="49655" y="3155890"/>
                  </a:cubicBezTo>
                  <a:cubicBezTo>
                    <a:pt x="52278" y="3066137"/>
                    <a:pt x="58274" y="2976383"/>
                    <a:pt x="67830" y="2886817"/>
                  </a:cubicBezTo>
                  <a:cubicBezTo>
                    <a:pt x="77761" y="2797438"/>
                    <a:pt x="91253" y="2708246"/>
                    <a:pt x="108679" y="2619992"/>
                  </a:cubicBezTo>
                  <a:cubicBezTo>
                    <a:pt x="143906" y="2443108"/>
                    <a:pt x="195809" y="2269409"/>
                    <a:pt x="263077" y="2101520"/>
                  </a:cubicBezTo>
                  <a:cubicBezTo>
                    <a:pt x="397614" y="1765740"/>
                    <a:pt x="593048" y="1453382"/>
                    <a:pt x="837575" y="1186370"/>
                  </a:cubicBezTo>
                  <a:cubicBezTo>
                    <a:pt x="898473" y="1119289"/>
                    <a:pt x="964242" y="1056893"/>
                    <a:pt x="1031698" y="996932"/>
                  </a:cubicBezTo>
                  <a:cubicBezTo>
                    <a:pt x="1099154" y="936784"/>
                    <a:pt x="1166235" y="876261"/>
                    <a:pt x="1236688" y="819298"/>
                  </a:cubicBezTo>
                  <a:cubicBezTo>
                    <a:pt x="1377221" y="704999"/>
                    <a:pt x="1526935" y="600442"/>
                    <a:pt x="1687143" y="511438"/>
                  </a:cubicBezTo>
                  <a:cubicBezTo>
                    <a:pt x="1847163" y="422621"/>
                    <a:pt x="2017676" y="348795"/>
                    <a:pt x="2196246" y="300639"/>
                  </a:cubicBezTo>
                  <a:cubicBezTo>
                    <a:pt x="2374629" y="251921"/>
                    <a:pt x="2560320" y="227749"/>
                    <a:pt x="2745823" y="229248"/>
                  </a:cubicBezTo>
                  <a:cubicBezTo>
                    <a:pt x="2837076" y="230372"/>
                    <a:pt x="2928516" y="238055"/>
                    <a:pt x="3019206" y="252108"/>
                  </a:cubicBezTo>
                  <a:cubicBezTo>
                    <a:pt x="3109710" y="266724"/>
                    <a:pt x="3199650" y="286773"/>
                    <a:pt x="3288092" y="313006"/>
                  </a:cubicBezTo>
                  <a:cubicBezTo>
                    <a:pt x="3376347" y="339426"/>
                    <a:pt x="3463477" y="370343"/>
                    <a:pt x="3548172" y="407069"/>
                  </a:cubicBezTo>
                  <a:cubicBezTo>
                    <a:pt x="3569345" y="416438"/>
                    <a:pt x="3590519" y="425432"/>
                    <a:pt x="3611505" y="435176"/>
                  </a:cubicBezTo>
                  <a:lnTo>
                    <a:pt x="3674089" y="464968"/>
                  </a:lnTo>
                  <a:lnTo>
                    <a:pt x="3735736" y="496823"/>
                  </a:lnTo>
                  <a:cubicBezTo>
                    <a:pt x="3756160" y="507690"/>
                    <a:pt x="3776397" y="519120"/>
                    <a:pt x="3796634" y="530176"/>
                  </a:cubicBezTo>
                  <a:cubicBezTo>
                    <a:pt x="3957965" y="621054"/>
                    <a:pt x="4110303" y="728046"/>
                    <a:pt x="4251585" y="847405"/>
                  </a:cubicBezTo>
                  <a:cubicBezTo>
                    <a:pt x="4393242" y="966390"/>
                    <a:pt x="4524781" y="1096991"/>
                    <a:pt x="4644515" y="1236775"/>
                  </a:cubicBezTo>
                  <a:cubicBezTo>
                    <a:pt x="4704663" y="1306479"/>
                    <a:pt x="4762375" y="1378057"/>
                    <a:pt x="4816527" y="1451883"/>
                  </a:cubicBezTo>
                  <a:cubicBezTo>
                    <a:pt x="4870679" y="1525897"/>
                    <a:pt x="4922020" y="1601598"/>
                    <a:pt x="4970738" y="1678610"/>
                  </a:cubicBezTo>
                  <a:cubicBezTo>
                    <a:pt x="5067799" y="1833008"/>
                    <a:pt x="5152494" y="1993965"/>
                    <a:pt x="5223885" y="2159232"/>
                  </a:cubicBezTo>
                  <a:cubicBezTo>
                    <a:pt x="5295275" y="2324686"/>
                    <a:pt x="5349615" y="2495199"/>
                    <a:pt x="5395709" y="2666087"/>
                  </a:cubicBezTo>
                  <a:cubicBezTo>
                    <a:pt x="5418757" y="2751718"/>
                    <a:pt x="5440680" y="2837537"/>
                    <a:pt x="5458855" y="2924292"/>
                  </a:cubicBezTo>
                  <a:cubicBezTo>
                    <a:pt x="5477406" y="3011048"/>
                    <a:pt x="5490522" y="3098740"/>
                    <a:pt x="5499142" y="3186995"/>
                  </a:cubicBezTo>
                  <a:cubicBezTo>
                    <a:pt x="5507761" y="3275250"/>
                    <a:pt x="5513944" y="3364254"/>
                    <a:pt x="5516755" y="3454007"/>
                  </a:cubicBezTo>
                  <a:cubicBezTo>
                    <a:pt x="5518629" y="3543761"/>
                    <a:pt x="5516755" y="3634264"/>
                    <a:pt x="5507386" y="372458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18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22">
              <a:extLst>
                <a:ext uri="{FF2B5EF4-FFF2-40B4-BE49-F238E27FC236}">
                  <a16:creationId xmlns:a16="http://schemas.microsoft.com/office/drawing/2014/main" id="{C7E50BFD-51AC-4ACE-820C-A285E66723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9149" y="241478"/>
              <a:ext cx="5953893" cy="6434152"/>
            </a:xfrm>
            <a:custGeom>
              <a:avLst/>
              <a:gdLst>
                <a:gd name="connsiteX0" fmla="*/ 2739452 w 5953893"/>
                <a:gd name="connsiteY0" fmla="*/ 0 h 6434152"/>
                <a:gd name="connsiteX1" fmla="*/ 0 w 5953893"/>
                <a:gd name="connsiteY1" fmla="*/ 1610693 h 6434152"/>
                <a:gd name="connsiteX2" fmla="*/ 0 w 5953893"/>
                <a:gd name="connsiteY2" fmla="*/ 4823273 h 6434152"/>
                <a:gd name="connsiteX3" fmla="*/ 352456 w 5953893"/>
                <a:gd name="connsiteY3" fmla="*/ 5326193 h 6434152"/>
                <a:gd name="connsiteX4" fmla="*/ 2739452 w 5953893"/>
                <a:gd name="connsiteY4" fmla="*/ 6434153 h 6434152"/>
                <a:gd name="connsiteX5" fmla="*/ 4618282 w 5953893"/>
                <a:gd name="connsiteY5" fmla="*/ 5167859 h 6434152"/>
                <a:gd name="connsiteX6" fmla="*/ 5860029 w 5953893"/>
                <a:gd name="connsiteY6" fmla="*/ 3948409 h 6434152"/>
                <a:gd name="connsiteX7" fmla="*/ 2739452 w 5953893"/>
                <a:gd name="connsiteY7" fmla="*/ 0 h 6434152"/>
                <a:gd name="connsiteX8" fmla="*/ 5317011 w 5953893"/>
                <a:gd name="connsiteY8" fmla="*/ 3797009 h 6434152"/>
                <a:gd name="connsiteX9" fmla="*/ 5176478 w 5953893"/>
                <a:gd name="connsiteY9" fmla="*/ 4100747 h 6434152"/>
                <a:gd name="connsiteX10" fmla="*/ 4942257 w 5953893"/>
                <a:gd name="connsiteY10" fmla="*/ 4250274 h 6434152"/>
                <a:gd name="connsiteX11" fmla="*/ 4216171 w 5953893"/>
                <a:gd name="connsiteY11" fmla="*/ 4773243 h 6434152"/>
                <a:gd name="connsiteX12" fmla="*/ 3905125 w 5953893"/>
                <a:gd name="connsiteY12" fmla="*/ 5105837 h 6434152"/>
                <a:gd name="connsiteX13" fmla="*/ 3308329 w 5953893"/>
                <a:gd name="connsiteY13" fmla="*/ 5682022 h 6434152"/>
                <a:gd name="connsiteX14" fmla="*/ 2739452 w 5953893"/>
                <a:gd name="connsiteY14" fmla="*/ 5870898 h 6434152"/>
                <a:gd name="connsiteX15" fmla="*/ 1647419 w 5953893"/>
                <a:gd name="connsiteY15" fmla="*/ 5625809 h 6434152"/>
                <a:gd name="connsiteX16" fmla="*/ 781175 w 5953893"/>
                <a:gd name="connsiteY16" fmla="*/ 4960620 h 6434152"/>
                <a:gd name="connsiteX17" fmla="*/ 312545 w 5953893"/>
                <a:gd name="connsiteY17" fmla="*/ 4165205 h 6434152"/>
                <a:gd name="connsiteX18" fmla="*/ 142032 w 5953893"/>
                <a:gd name="connsiteY18" fmla="*/ 3217451 h 6434152"/>
                <a:gd name="connsiteX19" fmla="*/ 347210 w 5953893"/>
                <a:gd name="connsiteY19" fmla="*/ 2181444 h 6434152"/>
                <a:gd name="connsiteX20" fmla="*/ 906155 w 5953893"/>
                <a:gd name="connsiteY20" fmla="*/ 1337497 h 6434152"/>
                <a:gd name="connsiteX21" fmla="*/ 2739265 w 5953893"/>
                <a:gd name="connsiteY21" fmla="*/ 563818 h 6434152"/>
                <a:gd name="connsiteX22" fmla="*/ 3849849 w 5953893"/>
                <a:gd name="connsiteY22" fmla="*/ 881796 h 6434152"/>
                <a:gd name="connsiteX23" fmla="*/ 4834515 w 5953893"/>
                <a:gd name="connsiteY23" fmla="*/ 1742419 h 6434152"/>
                <a:gd name="connsiteX24" fmla="*/ 5325256 w 5953893"/>
                <a:gd name="connsiteY24" fmla="*/ 2742076 h 6434152"/>
                <a:gd name="connsiteX25" fmla="*/ 5317011 w 5953893"/>
                <a:gd name="connsiteY25" fmla="*/ 3797009 h 6434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953893" h="6434152">
                  <a:moveTo>
                    <a:pt x="2739452" y="0"/>
                  </a:moveTo>
                  <a:cubicBezTo>
                    <a:pt x="1568346" y="0"/>
                    <a:pt x="546204" y="647950"/>
                    <a:pt x="0" y="1610693"/>
                  </a:cubicBezTo>
                  <a:lnTo>
                    <a:pt x="0" y="4823273"/>
                  </a:lnTo>
                  <a:cubicBezTo>
                    <a:pt x="101746" y="5002593"/>
                    <a:pt x="219793" y="5171045"/>
                    <a:pt x="352456" y="5326193"/>
                  </a:cubicBezTo>
                  <a:cubicBezTo>
                    <a:pt x="932013" y="6005060"/>
                    <a:pt x="1786453" y="6434153"/>
                    <a:pt x="2739452" y="6434153"/>
                  </a:cubicBezTo>
                  <a:cubicBezTo>
                    <a:pt x="3612442" y="6434153"/>
                    <a:pt x="4046220" y="5750227"/>
                    <a:pt x="4618282" y="5167859"/>
                  </a:cubicBezTo>
                  <a:cubicBezTo>
                    <a:pt x="5190344" y="4585679"/>
                    <a:pt x="5621311" y="4803036"/>
                    <a:pt x="5860029" y="3948409"/>
                  </a:cubicBezTo>
                  <a:cubicBezTo>
                    <a:pt x="6403423" y="2003810"/>
                    <a:pt x="4485244" y="0"/>
                    <a:pt x="2739452" y="0"/>
                  </a:cubicBezTo>
                  <a:close/>
                  <a:moveTo>
                    <a:pt x="5317011" y="3797009"/>
                  </a:moveTo>
                  <a:cubicBezTo>
                    <a:pt x="5275976" y="3943538"/>
                    <a:pt x="5228756" y="4045658"/>
                    <a:pt x="5176478" y="4100747"/>
                  </a:cubicBezTo>
                  <a:cubicBezTo>
                    <a:pt x="5131883" y="4147591"/>
                    <a:pt x="5061991" y="4186004"/>
                    <a:pt x="4942257" y="4250274"/>
                  </a:cubicBezTo>
                  <a:cubicBezTo>
                    <a:pt x="4753381" y="4351458"/>
                    <a:pt x="4494613" y="4489929"/>
                    <a:pt x="4216171" y="4773243"/>
                  </a:cubicBezTo>
                  <a:cubicBezTo>
                    <a:pt x="4106555" y="4884733"/>
                    <a:pt x="4004247" y="4997159"/>
                    <a:pt x="3905125" y="5105837"/>
                  </a:cubicBezTo>
                  <a:cubicBezTo>
                    <a:pt x="3701071" y="5329753"/>
                    <a:pt x="3508260" y="5541302"/>
                    <a:pt x="3308329" y="5682022"/>
                  </a:cubicBezTo>
                  <a:cubicBezTo>
                    <a:pt x="3122826" y="5812624"/>
                    <a:pt x="2947441" y="5870898"/>
                    <a:pt x="2739452" y="5870898"/>
                  </a:cubicBezTo>
                  <a:cubicBezTo>
                    <a:pt x="2357765" y="5870898"/>
                    <a:pt x="1990319" y="5788452"/>
                    <a:pt x="1647419" y="5625809"/>
                  </a:cubicBezTo>
                  <a:cubicBezTo>
                    <a:pt x="1319509" y="5470286"/>
                    <a:pt x="1019893" y="5240187"/>
                    <a:pt x="781175" y="4960620"/>
                  </a:cubicBezTo>
                  <a:cubicBezTo>
                    <a:pt x="579370" y="4724151"/>
                    <a:pt x="421598" y="4456576"/>
                    <a:pt x="312545" y="4165205"/>
                  </a:cubicBezTo>
                  <a:cubicBezTo>
                    <a:pt x="199369" y="3863153"/>
                    <a:pt x="142032" y="3544237"/>
                    <a:pt x="142032" y="3217451"/>
                  </a:cubicBezTo>
                  <a:cubicBezTo>
                    <a:pt x="142032" y="2857688"/>
                    <a:pt x="211174" y="2509166"/>
                    <a:pt x="347210" y="2181444"/>
                  </a:cubicBezTo>
                  <a:cubicBezTo>
                    <a:pt x="478561" y="1865339"/>
                    <a:pt x="666688" y="1581275"/>
                    <a:pt x="906155" y="1337497"/>
                  </a:cubicBezTo>
                  <a:cubicBezTo>
                    <a:pt x="1396334" y="838512"/>
                    <a:pt x="2047469" y="563818"/>
                    <a:pt x="2739265" y="563818"/>
                  </a:cubicBezTo>
                  <a:cubicBezTo>
                    <a:pt x="3094157" y="563818"/>
                    <a:pt x="3478280" y="673808"/>
                    <a:pt x="3849849" y="881796"/>
                  </a:cubicBezTo>
                  <a:cubicBezTo>
                    <a:pt x="4226851" y="1092783"/>
                    <a:pt x="4567316" y="1390338"/>
                    <a:pt x="4834515" y="1742419"/>
                  </a:cubicBezTo>
                  <a:cubicBezTo>
                    <a:pt x="5070798" y="2053653"/>
                    <a:pt x="5240374" y="2399363"/>
                    <a:pt x="5325256" y="2742076"/>
                  </a:cubicBezTo>
                  <a:cubicBezTo>
                    <a:pt x="5414634" y="3102964"/>
                    <a:pt x="5411824" y="3458044"/>
                    <a:pt x="5317011" y="3797009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18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23">
              <a:extLst>
                <a:ext uri="{FF2B5EF4-FFF2-40B4-BE49-F238E27FC236}">
                  <a16:creationId xmlns:a16="http://schemas.microsoft.com/office/drawing/2014/main" id="{A0394888-C50F-41C1-92D4-0E2B4315A8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9149" y="231462"/>
              <a:ext cx="5953893" cy="6444167"/>
            </a:xfrm>
            <a:custGeom>
              <a:avLst/>
              <a:gdLst>
                <a:gd name="connsiteX0" fmla="*/ 2739452 w 5953893"/>
                <a:gd name="connsiteY0" fmla="*/ 0 h 6434152"/>
                <a:gd name="connsiteX1" fmla="*/ 0 w 5953893"/>
                <a:gd name="connsiteY1" fmla="*/ 1610693 h 6434152"/>
                <a:gd name="connsiteX2" fmla="*/ 0 w 5953893"/>
                <a:gd name="connsiteY2" fmla="*/ 4823273 h 6434152"/>
                <a:gd name="connsiteX3" fmla="*/ 352456 w 5953893"/>
                <a:gd name="connsiteY3" fmla="*/ 5326193 h 6434152"/>
                <a:gd name="connsiteX4" fmla="*/ 2739452 w 5953893"/>
                <a:gd name="connsiteY4" fmla="*/ 6434153 h 6434152"/>
                <a:gd name="connsiteX5" fmla="*/ 4618282 w 5953893"/>
                <a:gd name="connsiteY5" fmla="*/ 5167859 h 6434152"/>
                <a:gd name="connsiteX6" fmla="*/ 5860029 w 5953893"/>
                <a:gd name="connsiteY6" fmla="*/ 3948409 h 6434152"/>
                <a:gd name="connsiteX7" fmla="*/ 2739452 w 5953893"/>
                <a:gd name="connsiteY7" fmla="*/ 0 h 6434152"/>
                <a:gd name="connsiteX8" fmla="*/ 5208520 w 5953893"/>
                <a:gd name="connsiteY8" fmla="*/ 3766654 h 6434152"/>
                <a:gd name="connsiteX9" fmla="*/ 5094782 w 5953893"/>
                <a:gd name="connsiteY9" fmla="*/ 4022985 h 6434152"/>
                <a:gd name="connsiteX10" fmla="*/ 4888855 w 5953893"/>
                <a:gd name="connsiteY10" fmla="*/ 4150777 h 6434152"/>
                <a:gd name="connsiteX11" fmla="*/ 4135411 w 5953893"/>
                <a:gd name="connsiteY11" fmla="*/ 4694170 h 6434152"/>
                <a:gd name="connsiteX12" fmla="*/ 3821555 w 5953893"/>
                <a:gd name="connsiteY12" fmla="*/ 5029762 h 6434152"/>
                <a:gd name="connsiteX13" fmla="*/ 2739265 w 5953893"/>
                <a:gd name="connsiteY13" fmla="*/ 5758097 h 6434152"/>
                <a:gd name="connsiteX14" fmla="*/ 1695575 w 5953893"/>
                <a:gd name="connsiteY14" fmla="*/ 5523876 h 6434152"/>
                <a:gd name="connsiteX15" fmla="*/ 866619 w 5953893"/>
                <a:gd name="connsiteY15" fmla="*/ 4887356 h 6434152"/>
                <a:gd name="connsiteX16" fmla="*/ 417851 w 5953893"/>
                <a:gd name="connsiteY16" fmla="*/ 4125481 h 6434152"/>
                <a:gd name="connsiteX17" fmla="*/ 254645 w 5953893"/>
                <a:gd name="connsiteY17" fmla="*/ 3217264 h 6434152"/>
                <a:gd name="connsiteX18" fmla="*/ 451204 w 5953893"/>
                <a:gd name="connsiteY18" fmla="*/ 2224540 h 6434152"/>
                <a:gd name="connsiteX19" fmla="*/ 986540 w 5953893"/>
                <a:gd name="connsiteY19" fmla="*/ 1416383 h 6434152"/>
                <a:gd name="connsiteX20" fmla="*/ 2739452 w 5953893"/>
                <a:gd name="connsiteY20" fmla="*/ 676244 h 6434152"/>
                <a:gd name="connsiteX21" fmla="*/ 3794947 w 5953893"/>
                <a:gd name="connsiteY21" fmla="*/ 979795 h 6434152"/>
                <a:gd name="connsiteX22" fmla="*/ 4744762 w 5953893"/>
                <a:gd name="connsiteY22" fmla="*/ 1810250 h 6434152"/>
                <a:gd name="connsiteX23" fmla="*/ 5215827 w 5953893"/>
                <a:gd name="connsiteY23" fmla="*/ 2768871 h 6434152"/>
                <a:gd name="connsiteX24" fmla="*/ 5208520 w 5953893"/>
                <a:gd name="connsiteY24" fmla="*/ 3766654 h 6434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953893" h="6434152">
                  <a:moveTo>
                    <a:pt x="2739452" y="0"/>
                  </a:moveTo>
                  <a:cubicBezTo>
                    <a:pt x="1568346" y="0"/>
                    <a:pt x="546204" y="647950"/>
                    <a:pt x="0" y="1610693"/>
                  </a:cubicBezTo>
                  <a:lnTo>
                    <a:pt x="0" y="4823273"/>
                  </a:lnTo>
                  <a:cubicBezTo>
                    <a:pt x="101746" y="5002593"/>
                    <a:pt x="219793" y="5171045"/>
                    <a:pt x="352456" y="5326193"/>
                  </a:cubicBezTo>
                  <a:cubicBezTo>
                    <a:pt x="932013" y="6005060"/>
                    <a:pt x="1786453" y="6434153"/>
                    <a:pt x="2739452" y="6434153"/>
                  </a:cubicBezTo>
                  <a:cubicBezTo>
                    <a:pt x="3612442" y="6434153"/>
                    <a:pt x="4046220" y="5750227"/>
                    <a:pt x="4618282" y="5167859"/>
                  </a:cubicBezTo>
                  <a:cubicBezTo>
                    <a:pt x="5190344" y="4585679"/>
                    <a:pt x="5621311" y="4803036"/>
                    <a:pt x="5860029" y="3948409"/>
                  </a:cubicBezTo>
                  <a:cubicBezTo>
                    <a:pt x="6403423" y="2003810"/>
                    <a:pt x="4485244" y="0"/>
                    <a:pt x="2739452" y="0"/>
                  </a:cubicBezTo>
                  <a:close/>
                  <a:moveTo>
                    <a:pt x="5208520" y="3766654"/>
                  </a:moveTo>
                  <a:cubicBezTo>
                    <a:pt x="5173667" y="3891634"/>
                    <a:pt x="5133194" y="3982699"/>
                    <a:pt x="5094782" y="4022985"/>
                  </a:cubicBezTo>
                  <a:cubicBezTo>
                    <a:pt x="5060492" y="4058962"/>
                    <a:pt x="4984792" y="4099435"/>
                    <a:pt x="4888855" y="4150777"/>
                  </a:cubicBezTo>
                  <a:cubicBezTo>
                    <a:pt x="4693420" y="4255333"/>
                    <a:pt x="4426033" y="4398489"/>
                    <a:pt x="4135411" y="4694170"/>
                  </a:cubicBezTo>
                  <a:cubicBezTo>
                    <a:pt x="4024297" y="4807158"/>
                    <a:pt x="3921239" y="4920334"/>
                    <a:pt x="3821555" y="5029762"/>
                  </a:cubicBezTo>
                  <a:cubicBezTo>
                    <a:pt x="3385341" y="5508324"/>
                    <a:pt x="3138940" y="5758097"/>
                    <a:pt x="2739265" y="5758097"/>
                  </a:cubicBezTo>
                  <a:cubicBezTo>
                    <a:pt x="2374442" y="5758097"/>
                    <a:pt x="2023297" y="5679211"/>
                    <a:pt x="1695575" y="5523876"/>
                  </a:cubicBezTo>
                  <a:cubicBezTo>
                    <a:pt x="1381906" y="5375098"/>
                    <a:pt x="1095219" y="5154930"/>
                    <a:pt x="866619" y="4887356"/>
                  </a:cubicBezTo>
                  <a:cubicBezTo>
                    <a:pt x="673246" y="4661005"/>
                    <a:pt x="522220" y="4404673"/>
                    <a:pt x="417851" y="4125481"/>
                  </a:cubicBezTo>
                  <a:cubicBezTo>
                    <a:pt x="309547" y="3836171"/>
                    <a:pt x="254645" y="3530558"/>
                    <a:pt x="254645" y="3217264"/>
                  </a:cubicBezTo>
                  <a:cubicBezTo>
                    <a:pt x="254645" y="2872490"/>
                    <a:pt x="320790" y="2538585"/>
                    <a:pt x="451204" y="2224540"/>
                  </a:cubicBezTo>
                  <a:cubicBezTo>
                    <a:pt x="577121" y="1921739"/>
                    <a:pt x="757191" y="1649855"/>
                    <a:pt x="986540" y="1416383"/>
                  </a:cubicBezTo>
                  <a:cubicBezTo>
                    <a:pt x="1455357" y="939134"/>
                    <a:pt x="2078011" y="676244"/>
                    <a:pt x="2739452" y="676244"/>
                  </a:cubicBezTo>
                  <a:cubicBezTo>
                    <a:pt x="3075232" y="676244"/>
                    <a:pt x="3440243" y="781175"/>
                    <a:pt x="3794947" y="979795"/>
                  </a:cubicBezTo>
                  <a:cubicBezTo>
                    <a:pt x="4158459" y="1183286"/>
                    <a:pt x="4486931" y="1470348"/>
                    <a:pt x="4744762" y="1810250"/>
                  </a:cubicBezTo>
                  <a:cubicBezTo>
                    <a:pt x="4971862" y="2109491"/>
                    <a:pt x="5134693" y="2440961"/>
                    <a:pt x="5215827" y="2768871"/>
                  </a:cubicBezTo>
                  <a:cubicBezTo>
                    <a:pt x="5300334" y="3110834"/>
                    <a:pt x="5297898" y="3446614"/>
                    <a:pt x="5208520" y="376665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18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 useBgFill="1">
          <p:nvSpPr>
            <p:cNvPr id="33" name="Freeform: Shape 24">
              <a:extLst>
                <a:ext uri="{FF2B5EF4-FFF2-40B4-BE49-F238E27FC236}">
                  <a16:creationId xmlns:a16="http://schemas.microsoft.com/office/drawing/2014/main" id="{F22C906F-48B7-4ABF-B36E-0C0A056A57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9149" y="3725"/>
              <a:ext cx="5855313" cy="6880645"/>
            </a:xfrm>
            <a:custGeom>
              <a:avLst/>
              <a:gdLst>
                <a:gd name="connsiteX0" fmla="*/ 5855313 w 5855313"/>
                <a:gd name="connsiteY0" fmla="*/ 4717843 h 6880645"/>
                <a:gd name="connsiteX1" fmla="*/ 5855313 w 5855313"/>
                <a:gd name="connsiteY1" fmla="*/ 6880645 h 6880645"/>
                <a:gd name="connsiteX2" fmla="*/ 0 w 5855313"/>
                <a:gd name="connsiteY2" fmla="*/ 6880645 h 6880645"/>
                <a:gd name="connsiteX3" fmla="*/ 0 w 5855313"/>
                <a:gd name="connsiteY3" fmla="*/ 5268859 h 6880645"/>
                <a:gd name="connsiteX4" fmla="*/ 36130 w 5855313"/>
                <a:gd name="connsiteY4" fmla="*/ 5327430 h 6880645"/>
                <a:gd name="connsiteX5" fmla="*/ 2782721 w 5855313"/>
                <a:gd name="connsiteY5" fmla="*/ 6765687 h 6880645"/>
                <a:gd name="connsiteX6" fmla="*/ 5834702 w 5855313"/>
                <a:gd name="connsiteY6" fmla="*/ 4773305 h 6880645"/>
                <a:gd name="connsiteX7" fmla="*/ 9148 w 5855313"/>
                <a:gd name="connsiteY7" fmla="*/ 0 h 6880645"/>
                <a:gd name="connsiteX8" fmla="*/ 5855312 w 5855313"/>
                <a:gd name="connsiteY8" fmla="*/ 0 h 6880645"/>
                <a:gd name="connsiteX9" fmla="*/ 5855312 w 5855313"/>
                <a:gd name="connsiteY9" fmla="*/ 96759 h 6880645"/>
                <a:gd name="connsiteX10" fmla="*/ 5855313 w 5855313"/>
                <a:gd name="connsiteY10" fmla="*/ 96759 h 6880645"/>
                <a:gd name="connsiteX11" fmla="*/ 5855313 w 5855313"/>
                <a:gd name="connsiteY11" fmla="*/ 2289203 h 6880645"/>
                <a:gd name="connsiteX12" fmla="*/ 5834702 w 5855313"/>
                <a:gd name="connsiteY12" fmla="*/ 2233742 h 6880645"/>
                <a:gd name="connsiteX13" fmla="*/ 2782721 w 5855313"/>
                <a:gd name="connsiteY13" fmla="*/ 241359 h 6880645"/>
                <a:gd name="connsiteX14" fmla="*/ 36130 w 5855313"/>
                <a:gd name="connsiteY14" fmla="*/ 1679616 h 6880645"/>
                <a:gd name="connsiteX15" fmla="*/ 0 w 5855313"/>
                <a:gd name="connsiteY15" fmla="*/ 1738187 h 6880645"/>
                <a:gd name="connsiteX16" fmla="*/ 0 w 5855313"/>
                <a:gd name="connsiteY16" fmla="*/ 96759 h 6880645"/>
                <a:gd name="connsiteX17" fmla="*/ 9148 w 5855313"/>
                <a:gd name="connsiteY17" fmla="*/ 96759 h 688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855313" h="6880645">
                  <a:moveTo>
                    <a:pt x="5855313" y="4717843"/>
                  </a:moveTo>
                  <a:lnTo>
                    <a:pt x="5855313" y="6880645"/>
                  </a:lnTo>
                  <a:lnTo>
                    <a:pt x="0" y="6880645"/>
                  </a:lnTo>
                  <a:lnTo>
                    <a:pt x="0" y="5268859"/>
                  </a:lnTo>
                  <a:lnTo>
                    <a:pt x="36130" y="5327430"/>
                  </a:lnTo>
                  <a:cubicBezTo>
                    <a:pt x="631370" y="6195172"/>
                    <a:pt x="1639396" y="6765687"/>
                    <a:pt x="2782721" y="6765687"/>
                  </a:cubicBezTo>
                  <a:cubicBezTo>
                    <a:pt x="4154711" y="6765687"/>
                    <a:pt x="5331871" y="5944145"/>
                    <a:pt x="5834702" y="4773305"/>
                  </a:cubicBezTo>
                  <a:close/>
                  <a:moveTo>
                    <a:pt x="9148" y="0"/>
                  </a:moveTo>
                  <a:lnTo>
                    <a:pt x="5855312" y="0"/>
                  </a:lnTo>
                  <a:lnTo>
                    <a:pt x="5855312" y="96759"/>
                  </a:lnTo>
                  <a:lnTo>
                    <a:pt x="5855313" y="96759"/>
                  </a:lnTo>
                  <a:lnTo>
                    <a:pt x="5855313" y="2289203"/>
                  </a:lnTo>
                  <a:lnTo>
                    <a:pt x="5834702" y="2233742"/>
                  </a:lnTo>
                  <a:cubicBezTo>
                    <a:pt x="5331871" y="1062902"/>
                    <a:pt x="4154711" y="241359"/>
                    <a:pt x="2782721" y="241359"/>
                  </a:cubicBezTo>
                  <a:cubicBezTo>
                    <a:pt x="1639396" y="241359"/>
                    <a:pt x="631370" y="811875"/>
                    <a:pt x="36130" y="1679616"/>
                  </a:cubicBezTo>
                  <a:lnTo>
                    <a:pt x="0" y="1738187"/>
                  </a:lnTo>
                  <a:lnTo>
                    <a:pt x="0" y="96759"/>
                  </a:lnTo>
                  <a:lnTo>
                    <a:pt x="9148" y="96759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34" name="Freeform: Shape 25">
              <a:extLst>
                <a:ext uri="{FF2B5EF4-FFF2-40B4-BE49-F238E27FC236}">
                  <a16:creationId xmlns:a16="http://schemas.microsoft.com/office/drawing/2014/main" id="{B4ABE2AA-A788-450F-94A8-AED4B698F3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9149" y="26370"/>
              <a:ext cx="6254832" cy="6864558"/>
            </a:xfrm>
            <a:custGeom>
              <a:avLst/>
              <a:gdLst>
                <a:gd name="connsiteX0" fmla="*/ 2766060 w 6254832"/>
                <a:gd name="connsiteY0" fmla="*/ 0 h 6864558"/>
                <a:gd name="connsiteX1" fmla="*/ 0 w 6254832"/>
                <a:gd name="connsiteY1" fmla="*/ 1340683 h 6864558"/>
                <a:gd name="connsiteX2" fmla="*/ 0 w 6254832"/>
                <a:gd name="connsiteY2" fmla="*/ 2201306 h 6864558"/>
                <a:gd name="connsiteX3" fmla="*/ 1312 w 6254832"/>
                <a:gd name="connsiteY3" fmla="*/ 2197746 h 6864558"/>
                <a:gd name="connsiteX4" fmla="*/ 612723 w 6254832"/>
                <a:gd name="connsiteY4" fmla="*/ 1201649 h 6864558"/>
                <a:gd name="connsiteX5" fmla="*/ 1571344 w 6254832"/>
                <a:gd name="connsiteY5" fmla="*/ 483245 h 6864558"/>
                <a:gd name="connsiteX6" fmla="*/ 1641235 w 6254832"/>
                <a:gd name="connsiteY6" fmla="*/ 452328 h 6864558"/>
                <a:gd name="connsiteX7" fmla="*/ 1711502 w 6254832"/>
                <a:gd name="connsiteY7" fmla="*/ 422348 h 6864558"/>
                <a:gd name="connsiteX8" fmla="*/ 1783080 w 6254832"/>
                <a:gd name="connsiteY8" fmla="*/ 395178 h 6864558"/>
                <a:gd name="connsiteX9" fmla="*/ 1855220 w 6254832"/>
                <a:gd name="connsiteY9" fmla="*/ 369133 h 6864558"/>
                <a:gd name="connsiteX10" fmla="*/ 1928297 w 6254832"/>
                <a:gd name="connsiteY10" fmla="*/ 345711 h 6864558"/>
                <a:gd name="connsiteX11" fmla="*/ 2001749 w 6254832"/>
                <a:gd name="connsiteY11" fmla="*/ 323600 h 6864558"/>
                <a:gd name="connsiteX12" fmla="*/ 2076138 w 6254832"/>
                <a:gd name="connsiteY12" fmla="*/ 304300 h 6864558"/>
                <a:gd name="connsiteX13" fmla="*/ 2113426 w 6254832"/>
                <a:gd name="connsiteY13" fmla="*/ 294744 h 6864558"/>
                <a:gd name="connsiteX14" fmla="*/ 2132163 w 6254832"/>
                <a:gd name="connsiteY14" fmla="*/ 290060 h 6864558"/>
                <a:gd name="connsiteX15" fmla="*/ 2151089 w 6254832"/>
                <a:gd name="connsiteY15" fmla="*/ 286312 h 6864558"/>
                <a:gd name="connsiteX16" fmla="*/ 2763249 w 6254832"/>
                <a:gd name="connsiteY16" fmla="*/ 218482 h 6864558"/>
                <a:gd name="connsiteX17" fmla="*/ 3372225 w 6254832"/>
                <a:gd name="connsiteY17" fmla="*/ 301302 h 6864558"/>
                <a:gd name="connsiteX18" fmla="*/ 3663596 w 6254832"/>
                <a:gd name="connsiteY18" fmla="*/ 398364 h 6864558"/>
                <a:gd name="connsiteX19" fmla="*/ 3941663 w 6254832"/>
                <a:gd name="connsiteY19" fmla="*/ 526717 h 6864558"/>
                <a:gd name="connsiteX20" fmla="*/ 4204366 w 6254832"/>
                <a:gd name="connsiteY20" fmla="*/ 681678 h 6864558"/>
                <a:gd name="connsiteX21" fmla="*/ 4450018 w 6254832"/>
                <a:gd name="connsiteY21" fmla="*/ 860061 h 6864558"/>
                <a:gd name="connsiteX22" fmla="*/ 4678992 w 6254832"/>
                <a:gd name="connsiteY22" fmla="*/ 1057181 h 6864558"/>
                <a:gd name="connsiteX23" fmla="*/ 4889791 w 6254832"/>
                <a:gd name="connsiteY23" fmla="*/ 1271166 h 6864558"/>
                <a:gd name="connsiteX24" fmla="*/ 5083164 w 6254832"/>
                <a:gd name="connsiteY24" fmla="*/ 1498642 h 6864558"/>
                <a:gd name="connsiteX25" fmla="*/ 5257987 w 6254832"/>
                <a:gd name="connsiteY25" fmla="*/ 1738484 h 6864558"/>
                <a:gd name="connsiteX26" fmla="*/ 5413510 w 6254832"/>
                <a:gd name="connsiteY26" fmla="*/ 1989195 h 6864558"/>
                <a:gd name="connsiteX27" fmla="*/ 5548609 w 6254832"/>
                <a:gd name="connsiteY27" fmla="*/ 2249462 h 6864558"/>
                <a:gd name="connsiteX28" fmla="*/ 5747791 w 6254832"/>
                <a:gd name="connsiteY28" fmla="*/ 2795666 h 6864558"/>
                <a:gd name="connsiteX29" fmla="*/ 5806814 w 6254832"/>
                <a:gd name="connsiteY29" fmla="*/ 3078980 h 6864558"/>
                <a:gd name="connsiteX30" fmla="*/ 5816933 w 6254832"/>
                <a:gd name="connsiteY30" fmla="*/ 3150558 h 6864558"/>
                <a:gd name="connsiteX31" fmla="*/ 5825178 w 6254832"/>
                <a:gd name="connsiteY31" fmla="*/ 3222323 h 6864558"/>
                <a:gd name="connsiteX32" fmla="*/ 5831923 w 6254832"/>
                <a:gd name="connsiteY32" fmla="*/ 3294276 h 6864558"/>
                <a:gd name="connsiteX33" fmla="*/ 5836233 w 6254832"/>
                <a:gd name="connsiteY33" fmla="*/ 3366416 h 6864558"/>
                <a:gd name="connsiteX34" fmla="*/ 5833047 w 6254832"/>
                <a:gd name="connsiteY34" fmla="*/ 3655726 h 6864558"/>
                <a:gd name="connsiteX35" fmla="*/ 5827426 w 6254832"/>
                <a:gd name="connsiteY35" fmla="*/ 3728054 h 6864558"/>
                <a:gd name="connsiteX36" fmla="*/ 5819556 w 6254832"/>
                <a:gd name="connsiteY36" fmla="*/ 3800194 h 6864558"/>
                <a:gd name="connsiteX37" fmla="*/ 5809063 w 6254832"/>
                <a:gd name="connsiteY37" fmla="*/ 3872147 h 6864558"/>
                <a:gd name="connsiteX38" fmla="*/ 5796696 w 6254832"/>
                <a:gd name="connsiteY38" fmla="*/ 3943912 h 6864558"/>
                <a:gd name="connsiteX39" fmla="*/ 5725305 w 6254832"/>
                <a:gd name="connsiteY39" fmla="*/ 4225165 h 6864558"/>
                <a:gd name="connsiteX40" fmla="*/ 5605384 w 6254832"/>
                <a:gd name="connsiteY40" fmla="*/ 4478312 h 6864558"/>
                <a:gd name="connsiteX41" fmla="*/ 5412573 w 6254832"/>
                <a:gd name="connsiteY41" fmla="*/ 4677306 h 6864558"/>
                <a:gd name="connsiteX42" fmla="*/ 5155867 w 6254832"/>
                <a:gd name="connsiteY42" fmla="*/ 4834703 h 6864558"/>
                <a:gd name="connsiteX43" fmla="*/ 4645452 w 6254832"/>
                <a:gd name="connsiteY43" fmla="*/ 5207396 h 6864558"/>
                <a:gd name="connsiteX44" fmla="*/ 4536211 w 6254832"/>
                <a:gd name="connsiteY44" fmla="*/ 5319072 h 6864558"/>
                <a:gd name="connsiteX45" fmla="*/ 4430343 w 6254832"/>
                <a:gd name="connsiteY45" fmla="*/ 5432061 h 6864558"/>
                <a:gd name="connsiteX46" fmla="*/ 4220668 w 6254832"/>
                <a:gd name="connsiteY46" fmla="*/ 5657663 h 6864558"/>
                <a:gd name="connsiteX47" fmla="*/ 4115174 w 6254832"/>
                <a:gd name="connsiteY47" fmla="*/ 5768777 h 6864558"/>
                <a:gd name="connsiteX48" fmla="*/ 4007245 w 6254832"/>
                <a:gd name="connsiteY48" fmla="*/ 5876707 h 6864558"/>
                <a:gd name="connsiteX49" fmla="*/ 3781081 w 6254832"/>
                <a:gd name="connsiteY49" fmla="*/ 6078887 h 6864558"/>
                <a:gd name="connsiteX50" fmla="*/ 3534493 w 6254832"/>
                <a:gd name="connsiteY50" fmla="*/ 6249775 h 6864558"/>
                <a:gd name="connsiteX51" fmla="*/ 3265232 w 6254832"/>
                <a:gd name="connsiteY51" fmla="*/ 6373068 h 6864558"/>
                <a:gd name="connsiteX52" fmla="*/ 3194779 w 6254832"/>
                <a:gd name="connsiteY52" fmla="*/ 6394804 h 6864558"/>
                <a:gd name="connsiteX53" fmla="*/ 3123575 w 6254832"/>
                <a:gd name="connsiteY53" fmla="*/ 6412792 h 6864558"/>
                <a:gd name="connsiteX54" fmla="*/ 3051435 w 6254832"/>
                <a:gd name="connsiteY54" fmla="*/ 6426471 h 6864558"/>
                <a:gd name="connsiteX55" fmla="*/ 2978733 w 6254832"/>
                <a:gd name="connsiteY55" fmla="*/ 6436214 h 6864558"/>
                <a:gd name="connsiteX56" fmla="*/ 2905656 w 6254832"/>
                <a:gd name="connsiteY56" fmla="*/ 6442211 h 6864558"/>
                <a:gd name="connsiteX57" fmla="*/ 2832204 w 6254832"/>
                <a:gd name="connsiteY57" fmla="*/ 6444459 h 6864558"/>
                <a:gd name="connsiteX58" fmla="*/ 2758565 w 6254832"/>
                <a:gd name="connsiteY58" fmla="*/ 6443335 h 6864558"/>
                <a:gd name="connsiteX59" fmla="*/ 2683239 w 6254832"/>
                <a:gd name="connsiteY59" fmla="*/ 6438463 h 6864558"/>
                <a:gd name="connsiteX60" fmla="*/ 2091503 w 6254832"/>
                <a:gd name="connsiteY60" fmla="*/ 6343275 h 6864558"/>
                <a:gd name="connsiteX61" fmla="*/ 1948347 w 6254832"/>
                <a:gd name="connsiteY61" fmla="*/ 6301490 h 6864558"/>
                <a:gd name="connsiteX62" fmla="*/ 1807626 w 6254832"/>
                <a:gd name="connsiteY62" fmla="*/ 6252585 h 6864558"/>
                <a:gd name="connsiteX63" fmla="*/ 1738297 w 6254832"/>
                <a:gd name="connsiteY63" fmla="*/ 6225790 h 6864558"/>
                <a:gd name="connsiteX64" fmla="*/ 1669529 w 6254832"/>
                <a:gd name="connsiteY64" fmla="*/ 6197684 h 6864558"/>
                <a:gd name="connsiteX65" fmla="*/ 1635239 w 6254832"/>
                <a:gd name="connsiteY65" fmla="*/ 6183630 h 6864558"/>
                <a:gd name="connsiteX66" fmla="*/ 1601699 w 6254832"/>
                <a:gd name="connsiteY66" fmla="*/ 6167891 h 6864558"/>
                <a:gd name="connsiteX67" fmla="*/ 1534618 w 6254832"/>
                <a:gd name="connsiteY67" fmla="*/ 6136411 h 6864558"/>
                <a:gd name="connsiteX68" fmla="*/ 592299 w 6254832"/>
                <a:gd name="connsiteY68" fmla="*/ 5443116 h 6864558"/>
                <a:gd name="connsiteX69" fmla="*/ 0 w 6254832"/>
                <a:gd name="connsiteY69" fmla="*/ 4496675 h 6864558"/>
                <a:gd name="connsiteX70" fmla="*/ 0 w 6254832"/>
                <a:gd name="connsiteY70" fmla="*/ 5523875 h 6864558"/>
                <a:gd name="connsiteX71" fmla="*/ 2766060 w 6254832"/>
                <a:gd name="connsiteY71" fmla="*/ 6864559 h 6864558"/>
                <a:gd name="connsiteX72" fmla="*/ 6254833 w 6254832"/>
                <a:gd name="connsiteY72" fmla="*/ 3432373 h 6864558"/>
                <a:gd name="connsiteX73" fmla="*/ 2766060 w 6254832"/>
                <a:gd name="connsiteY73" fmla="*/ 0 h 6864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6254832" h="6864558">
                  <a:moveTo>
                    <a:pt x="2766060" y="0"/>
                  </a:moveTo>
                  <a:cubicBezTo>
                    <a:pt x="1639549" y="0"/>
                    <a:pt x="637831" y="525405"/>
                    <a:pt x="0" y="1340683"/>
                  </a:cubicBezTo>
                  <a:lnTo>
                    <a:pt x="0" y="2201306"/>
                  </a:lnTo>
                  <a:cubicBezTo>
                    <a:pt x="375" y="2200181"/>
                    <a:pt x="937" y="2198870"/>
                    <a:pt x="1312" y="2197746"/>
                  </a:cubicBezTo>
                  <a:cubicBezTo>
                    <a:pt x="142969" y="1837045"/>
                    <a:pt x="347959" y="1497143"/>
                    <a:pt x="612723" y="1201649"/>
                  </a:cubicBezTo>
                  <a:cubicBezTo>
                    <a:pt x="876550" y="906155"/>
                    <a:pt x="1201836" y="655258"/>
                    <a:pt x="1571344" y="483245"/>
                  </a:cubicBezTo>
                  <a:lnTo>
                    <a:pt x="1641235" y="452328"/>
                  </a:lnTo>
                  <a:cubicBezTo>
                    <a:pt x="1664658" y="442210"/>
                    <a:pt x="1687518" y="430967"/>
                    <a:pt x="1711502" y="422348"/>
                  </a:cubicBezTo>
                  <a:lnTo>
                    <a:pt x="1783080" y="395178"/>
                  </a:lnTo>
                  <a:cubicBezTo>
                    <a:pt x="1807064" y="386372"/>
                    <a:pt x="1830674" y="376441"/>
                    <a:pt x="1855220" y="369133"/>
                  </a:cubicBezTo>
                  <a:lnTo>
                    <a:pt x="1928297" y="345711"/>
                  </a:lnTo>
                  <a:cubicBezTo>
                    <a:pt x="1952656" y="338028"/>
                    <a:pt x="1976828" y="329409"/>
                    <a:pt x="2001749" y="323600"/>
                  </a:cubicBezTo>
                  <a:lnTo>
                    <a:pt x="2076138" y="304300"/>
                  </a:lnTo>
                  <a:lnTo>
                    <a:pt x="2113426" y="294744"/>
                  </a:lnTo>
                  <a:lnTo>
                    <a:pt x="2132163" y="290060"/>
                  </a:lnTo>
                  <a:lnTo>
                    <a:pt x="2151089" y="286312"/>
                  </a:lnTo>
                  <a:cubicBezTo>
                    <a:pt x="2351395" y="241716"/>
                    <a:pt x="2557322" y="219044"/>
                    <a:pt x="2763249" y="218482"/>
                  </a:cubicBezTo>
                  <a:cubicBezTo>
                    <a:pt x="2968802" y="218294"/>
                    <a:pt x="3174167" y="247900"/>
                    <a:pt x="3372225" y="301302"/>
                  </a:cubicBezTo>
                  <a:cubicBezTo>
                    <a:pt x="3471347" y="327910"/>
                    <a:pt x="3568596" y="360513"/>
                    <a:pt x="3663596" y="398364"/>
                  </a:cubicBezTo>
                  <a:cubicBezTo>
                    <a:pt x="3758784" y="435652"/>
                    <a:pt x="3851348" y="479311"/>
                    <a:pt x="3941663" y="526717"/>
                  </a:cubicBezTo>
                  <a:cubicBezTo>
                    <a:pt x="4031979" y="573936"/>
                    <a:pt x="4119297" y="626402"/>
                    <a:pt x="4204366" y="681678"/>
                  </a:cubicBezTo>
                  <a:cubicBezTo>
                    <a:pt x="4289060" y="737516"/>
                    <a:pt x="4370944" y="797289"/>
                    <a:pt x="4450018" y="860061"/>
                  </a:cubicBezTo>
                  <a:cubicBezTo>
                    <a:pt x="4529091" y="922832"/>
                    <a:pt x="4605540" y="988601"/>
                    <a:pt x="4678992" y="1057181"/>
                  </a:cubicBezTo>
                  <a:cubicBezTo>
                    <a:pt x="4752444" y="1125574"/>
                    <a:pt x="4822335" y="1197527"/>
                    <a:pt x="4889791" y="1271166"/>
                  </a:cubicBezTo>
                  <a:cubicBezTo>
                    <a:pt x="4957247" y="1344805"/>
                    <a:pt x="5021705" y="1420693"/>
                    <a:pt x="5083164" y="1498642"/>
                  </a:cubicBezTo>
                  <a:cubicBezTo>
                    <a:pt x="5144062" y="1576965"/>
                    <a:pt x="5202899" y="1656601"/>
                    <a:pt x="5257987" y="1738484"/>
                  </a:cubicBezTo>
                  <a:cubicBezTo>
                    <a:pt x="5313076" y="1820368"/>
                    <a:pt x="5365354" y="1903751"/>
                    <a:pt x="5413510" y="1989195"/>
                  </a:cubicBezTo>
                  <a:cubicBezTo>
                    <a:pt x="5462041" y="2074451"/>
                    <a:pt x="5507011" y="2161207"/>
                    <a:pt x="5548609" y="2249462"/>
                  </a:cubicBezTo>
                  <a:cubicBezTo>
                    <a:pt x="5631430" y="2426158"/>
                    <a:pt x="5698323" y="2608851"/>
                    <a:pt x="5747791" y="2795666"/>
                  </a:cubicBezTo>
                  <a:cubicBezTo>
                    <a:pt x="5771963" y="2889167"/>
                    <a:pt x="5791825" y="2983792"/>
                    <a:pt x="5806814" y="3078980"/>
                  </a:cubicBezTo>
                  <a:cubicBezTo>
                    <a:pt x="5810562" y="3102777"/>
                    <a:pt x="5814497" y="3126574"/>
                    <a:pt x="5816933" y="3150558"/>
                  </a:cubicBezTo>
                  <a:cubicBezTo>
                    <a:pt x="5819556" y="3174542"/>
                    <a:pt x="5823304" y="3198339"/>
                    <a:pt x="5825178" y="3222323"/>
                  </a:cubicBezTo>
                  <a:cubicBezTo>
                    <a:pt x="5827426" y="3246308"/>
                    <a:pt x="5830050" y="3270292"/>
                    <a:pt x="5831923" y="3294276"/>
                  </a:cubicBezTo>
                  <a:lnTo>
                    <a:pt x="5836233" y="3366416"/>
                  </a:lnTo>
                  <a:cubicBezTo>
                    <a:pt x="5839981" y="3462728"/>
                    <a:pt x="5839981" y="3559227"/>
                    <a:pt x="5833047" y="3655726"/>
                  </a:cubicBezTo>
                  <a:cubicBezTo>
                    <a:pt x="5830986" y="3679711"/>
                    <a:pt x="5830237" y="3704069"/>
                    <a:pt x="5827426" y="3728054"/>
                  </a:cubicBezTo>
                  <a:lnTo>
                    <a:pt x="5819556" y="3800194"/>
                  </a:lnTo>
                  <a:lnTo>
                    <a:pt x="5809063" y="3872147"/>
                  </a:lnTo>
                  <a:cubicBezTo>
                    <a:pt x="5805690" y="3896131"/>
                    <a:pt x="5800818" y="3919928"/>
                    <a:pt x="5796696" y="3943912"/>
                  </a:cubicBezTo>
                  <a:cubicBezTo>
                    <a:pt x="5778708" y="4039287"/>
                    <a:pt x="5755848" y="4134662"/>
                    <a:pt x="5725305" y="4225165"/>
                  </a:cubicBezTo>
                  <a:cubicBezTo>
                    <a:pt x="5694763" y="4315669"/>
                    <a:pt x="5656726" y="4402237"/>
                    <a:pt x="5605384" y="4478312"/>
                  </a:cubicBezTo>
                  <a:cubicBezTo>
                    <a:pt x="5554980" y="4555324"/>
                    <a:pt x="5489960" y="4620718"/>
                    <a:pt x="5412573" y="4677306"/>
                  </a:cubicBezTo>
                  <a:cubicBezTo>
                    <a:pt x="5335374" y="4734269"/>
                    <a:pt x="5245995" y="4782987"/>
                    <a:pt x="5155867" y="4834703"/>
                  </a:cubicBezTo>
                  <a:cubicBezTo>
                    <a:pt x="4973924" y="4936261"/>
                    <a:pt x="4794791" y="5058806"/>
                    <a:pt x="4645452" y="5207396"/>
                  </a:cubicBezTo>
                  <a:cubicBezTo>
                    <a:pt x="4607414" y="5244497"/>
                    <a:pt x="4571813" y="5281597"/>
                    <a:pt x="4536211" y="5319072"/>
                  </a:cubicBezTo>
                  <a:lnTo>
                    <a:pt x="4430343" y="5432061"/>
                  </a:lnTo>
                  <a:cubicBezTo>
                    <a:pt x="4360264" y="5507574"/>
                    <a:pt x="4290934" y="5583087"/>
                    <a:pt x="4220668" y="5657663"/>
                  </a:cubicBezTo>
                  <a:cubicBezTo>
                    <a:pt x="4185628" y="5694951"/>
                    <a:pt x="4150589" y="5732052"/>
                    <a:pt x="4115174" y="5768777"/>
                  </a:cubicBezTo>
                  <a:cubicBezTo>
                    <a:pt x="4079573" y="5805316"/>
                    <a:pt x="4043597" y="5841292"/>
                    <a:pt x="4007245" y="5876707"/>
                  </a:cubicBezTo>
                  <a:cubicBezTo>
                    <a:pt x="3934543" y="5947723"/>
                    <a:pt x="3859405" y="6015740"/>
                    <a:pt x="3781081" y="6078887"/>
                  </a:cubicBezTo>
                  <a:cubicBezTo>
                    <a:pt x="3702945" y="6142220"/>
                    <a:pt x="3620312" y="6199557"/>
                    <a:pt x="3534493" y="6249775"/>
                  </a:cubicBezTo>
                  <a:cubicBezTo>
                    <a:pt x="3448300" y="6299429"/>
                    <a:pt x="3358359" y="6341589"/>
                    <a:pt x="3265232" y="6373068"/>
                  </a:cubicBezTo>
                  <a:cubicBezTo>
                    <a:pt x="3241998" y="6381313"/>
                    <a:pt x="3218201" y="6387497"/>
                    <a:pt x="3194779" y="6394804"/>
                  </a:cubicBezTo>
                  <a:cubicBezTo>
                    <a:pt x="3171169" y="6401175"/>
                    <a:pt x="3147185" y="6406797"/>
                    <a:pt x="3123575" y="6412792"/>
                  </a:cubicBezTo>
                  <a:cubicBezTo>
                    <a:pt x="3099404" y="6417477"/>
                    <a:pt x="3075420" y="6422161"/>
                    <a:pt x="3051435" y="6426471"/>
                  </a:cubicBezTo>
                  <a:cubicBezTo>
                    <a:pt x="3027076" y="6429657"/>
                    <a:pt x="3002904" y="6433591"/>
                    <a:pt x="2978733" y="6436214"/>
                  </a:cubicBezTo>
                  <a:cubicBezTo>
                    <a:pt x="2954374" y="6438088"/>
                    <a:pt x="2930015" y="6440899"/>
                    <a:pt x="2905656" y="6442211"/>
                  </a:cubicBezTo>
                  <a:cubicBezTo>
                    <a:pt x="2881109" y="6442960"/>
                    <a:pt x="2856751" y="6444272"/>
                    <a:pt x="2832204" y="6444459"/>
                  </a:cubicBezTo>
                  <a:cubicBezTo>
                    <a:pt x="2807658" y="6444084"/>
                    <a:pt x="2783298" y="6444084"/>
                    <a:pt x="2758565" y="6443335"/>
                  </a:cubicBezTo>
                  <a:lnTo>
                    <a:pt x="2683239" y="6438463"/>
                  </a:lnTo>
                  <a:cubicBezTo>
                    <a:pt x="2482559" y="6425909"/>
                    <a:pt x="2284126" y="6393492"/>
                    <a:pt x="2091503" y="6343275"/>
                  </a:cubicBezTo>
                  <a:lnTo>
                    <a:pt x="1948347" y="6301490"/>
                  </a:lnTo>
                  <a:cubicBezTo>
                    <a:pt x="1901127" y="6286126"/>
                    <a:pt x="1854658" y="6268699"/>
                    <a:pt x="1807626" y="6252585"/>
                  </a:cubicBezTo>
                  <a:cubicBezTo>
                    <a:pt x="1784017" y="6245090"/>
                    <a:pt x="1761344" y="6234972"/>
                    <a:pt x="1738297" y="6225790"/>
                  </a:cubicBezTo>
                  <a:lnTo>
                    <a:pt x="1669529" y="6197684"/>
                  </a:lnTo>
                  <a:lnTo>
                    <a:pt x="1635239" y="6183630"/>
                  </a:lnTo>
                  <a:lnTo>
                    <a:pt x="1601699" y="6167891"/>
                  </a:lnTo>
                  <a:lnTo>
                    <a:pt x="1534618" y="6136411"/>
                  </a:lnTo>
                  <a:cubicBezTo>
                    <a:pt x="1179164" y="5964961"/>
                    <a:pt x="857250" y="5729616"/>
                    <a:pt x="592299" y="5443116"/>
                  </a:cubicBezTo>
                  <a:cubicBezTo>
                    <a:pt x="336904" y="5166173"/>
                    <a:pt x="137160" y="4842573"/>
                    <a:pt x="0" y="4496675"/>
                  </a:cubicBezTo>
                  <a:lnTo>
                    <a:pt x="0" y="5523875"/>
                  </a:lnTo>
                  <a:cubicBezTo>
                    <a:pt x="637831" y="6338966"/>
                    <a:pt x="1639549" y="6864559"/>
                    <a:pt x="2766060" y="6864559"/>
                  </a:cubicBezTo>
                  <a:cubicBezTo>
                    <a:pt x="4692858" y="6864559"/>
                    <a:pt x="6254833" y="5327879"/>
                    <a:pt x="6254833" y="3432373"/>
                  </a:cubicBezTo>
                  <a:cubicBezTo>
                    <a:pt x="6254833" y="1536679"/>
                    <a:pt x="4692858" y="0"/>
                    <a:pt x="2766060" y="0"/>
                  </a:cubicBezTo>
                  <a:close/>
                </a:path>
              </a:pathLst>
            </a:custGeom>
            <a:ln w="187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" name="제목 1">
            <a:extLst>
              <a:ext uri="{FF2B5EF4-FFF2-40B4-BE49-F238E27FC236}">
                <a16:creationId xmlns:a16="http://schemas.microsoft.com/office/drawing/2014/main" id="{5113EAEE-A82C-B084-676D-A29A02D40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105" y="802955"/>
            <a:ext cx="4977976" cy="1454051"/>
          </a:xfrm>
        </p:spPr>
        <p:txBody>
          <a:bodyPr vert="horz" lIns="91440" tIns="45720" rIns="91440" bIns="45720" rtlCol="0" anchor="b">
            <a:normAutofit/>
          </a:bodyPr>
          <a:lstStyle/>
          <a:p>
            <a:pPr latinLnBrk="0"/>
            <a:r>
              <a:rPr lang="en-US" altLang="ko-KR" sz="3600">
                <a:solidFill>
                  <a:schemeClr val="tx2"/>
                </a:solidFill>
              </a:rPr>
              <a:t>Gift Set Contents: Cheese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6645BDB-6670-55DD-D00D-568D4EA4D7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0574" y="2415756"/>
            <a:ext cx="4977578" cy="363928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atinLnBrk="0"/>
            <a:r>
              <a:rPr lang="en-US" altLang="ko-KR" sz="1800">
                <a:solidFill>
                  <a:schemeClr val="tx2"/>
                </a:solidFill>
              </a:rPr>
              <a:t>Artisanal Cheeses from Different Regions and Styles</a:t>
            </a:r>
          </a:p>
          <a:p>
            <a:pPr lvl="1" latinLnBrk="0"/>
            <a:r>
              <a:rPr lang="en-US" altLang="ko-KR" sz="1800">
                <a:solidFill>
                  <a:schemeClr val="tx2"/>
                </a:solidFill>
              </a:rPr>
              <a:t>Brie, a soft cheese from France</a:t>
            </a:r>
          </a:p>
          <a:p>
            <a:pPr lvl="1" latinLnBrk="0"/>
            <a:r>
              <a:rPr lang="en-US" altLang="ko-KR" sz="1800">
                <a:solidFill>
                  <a:schemeClr val="tx2"/>
                </a:solidFill>
              </a:rPr>
              <a:t>Cheddar, a hard cheese from England</a:t>
            </a:r>
          </a:p>
          <a:p>
            <a:pPr lvl="1" latinLnBrk="0"/>
            <a:r>
              <a:rPr lang="en-US" altLang="ko-KR" sz="1800">
                <a:solidFill>
                  <a:schemeClr val="tx2"/>
                </a:solidFill>
              </a:rPr>
              <a:t>Gouda, a semi-hard cheese from the Netherlands</a:t>
            </a:r>
          </a:p>
        </p:txBody>
      </p:sp>
    </p:spTree>
    <p:extLst>
      <p:ext uri="{BB962C8B-B14F-4D97-AF65-F5344CB8AC3E}">
        <p14:creationId xmlns:p14="http://schemas.microsoft.com/office/powerpoint/2010/main" val="1936201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8F6112DA-FDCA-F1A8-0DD9-F5676A176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251316" cy="180730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atinLnBrk="0"/>
            <a:r>
              <a:rPr lang="en-US" altLang="ko-KR"/>
              <a:t>Gift Set Contents: Chocolate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405580-868B-F64A-0AEC-709978B059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2333297"/>
            <a:ext cx="4619621" cy="3843666"/>
          </a:xfrm>
        </p:spPr>
        <p:txBody>
          <a:bodyPr vert="horz" lIns="91440" tIns="45720" rIns="91440" bIns="45720" rtlCol="0">
            <a:normAutofit/>
          </a:bodyPr>
          <a:lstStyle/>
          <a:p>
            <a:pPr latinLnBrk="0"/>
            <a:r>
              <a:rPr lang="en-US" altLang="ko-KR" sz="2000"/>
              <a:t>Award-winning chocolatier</a:t>
            </a:r>
          </a:p>
          <a:p>
            <a:pPr lvl="1" latinLnBrk="0"/>
            <a:r>
              <a:rPr lang="en-US" altLang="ko-KR" sz="2000"/>
              <a:t>Featuring flavors such as dark, milk, and caramel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3FD06B1C-A400-2B27-029D-45B81F428F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7" r="6527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79744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내용 개체 틀 4" descr="Top view of a wooden fork and spoon at the edge of a white notebook">
            <a:extLst>
              <a:ext uri="{FF2B5EF4-FFF2-40B4-BE49-F238E27FC236}">
                <a16:creationId xmlns:a16="http://schemas.microsoft.com/office/drawing/2014/main" id="{5DB2CF51-3FAE-393B-BA4F-AD30B46AA56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t="459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88B218D9-A5C7-ED14-D961-3128FD22B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822189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atinLnBrk="0"/>
            <a:r>
              <a:rPr lang="en-US" altLang="ko-KR" sz="4000"/>
              <a:t>Gift Set Contents: Recipe Booklet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E16761E-F628-20A8-3628-4470078E0E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2434201"/>
            <a:ext cx="3822189" cy="3742762"/>
          </a:xfrm>
        </p:spPr>
        <p:txBody>
          <a:bodyPr vert="horz" lIns="91440" tIns="45720" rIns="91440" bIns="45720" rtlCol="0">
            <a:normAutofit/>
          </a:bodyPr>
          <a:lstStyle/>
          <a:p>
            <a:pPr latinLnBrk="0"/>
            <a:r>
              <a:rPr lang="en-US" altLang="ko-KR" sz="2000" dirty="0"/>
              <a:t>Complimentary recipe booklet</a:t>
            </a:r>
          </a:p>
          <a:p>
            <a:pPr lvl="1" latinLnBrk="0"/>
            <a:r>
              <a:rPr lang="en-US" altLang="ko-KR" sz="2000" dirty="0"/>
              <a:t>Includes tips and ideas</a:t>
            </a:r>
          </a:p>
          <a:p>
            <a:pPr lvl="1" latinLnBrk="0"/>
            <a:r>
              <a:rPr lang="en-US" altLang="ko-KR" sz="2000" dirty="0"/>
              <a:t>Learn how to prepare and serve products</a:t>
            </a:r>
          </a:p>
        </p:txBody>
      </p:sp>
    </p:spTree>
    <p:extLst>
      <p:ext uri="{BB962C8B-B14F-4D97-AF65-F5344CB8AC3E}">
        <p14:creationId xmlns:p14="http://schemas.microsoft.com/office/powerpoint/2010/main" val="30911028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</TotalTime>
  <Words>1696</Words>
  <Application>Microsoft Office PowerPoint</Application>
  <PresentationFormat>와이드스크린</PresentationFormat>
  <Paragraphs>96</Paragraphs>
  <Slides>13</Slides>
  <Notes>13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16" baseType="lpstr">
      <vt:lpstr>맑은 고딕</vt:lpstr>
      <vt:lpstr>Arial</vt:lpstr>
      <vt:lpstr>Office 테마</vt:lpstr>
      <vt:lpstr>ABC Gifts New Year's Gift Set</vt:lpstr>
      <vt:lpstr>Agenda</vt:lpstr>
      <vt:lpstr>Introduction</vt:lpstr>
      <vt:lpstr>New Year's Gift Set</vt:lpstr>
      <vt:lpstr>Gourmet Delight Gift Set</vt:lpstr>
      <vt:lpstr>Gift Set Contents: Wine</vt:lpstr>
      <vt:lpstr>Gift Set Contents: Cheese</vt:lpstr>
      <vt:lpstr>Gift Set Contents: Chocolate</vt:lpstr>
      <vt:lpstr>Gift Set Contents: Recipe Booklet</vt:lpstr>
      <vt:lpstr>Gift Set Contents: Gift Box</vt:lpstr>
      <vt:lpstr>Ordering and Customization</vt:lpstr>
      <vt:lpstr>Special Offer</vt:lpstr>
      <vt:lpstr>Quality and Service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ABC Gifts New Year's Gift Set</dc:title>
  <dc:creator>JinKwon Jeon</dc:creator>
  <cp:lastModifiedBy>오빠두엑셀</cp:lastModifiedBy>
  <cp:revision>1</cp:revision>
  <dcterms:created xsi:type="dcterms:W3CDTF">2024-01-02T06:58:04Z</dcterms:created>
  <dcterms:modified xsi:type="dcterms:W3CDTF">2024-01-05T08:06:53Z</dcterms:modified>
</cp:coreProperties>
</file>