
<file path=[Content_Types].xml><?xml version="1.0" encoding="utf-8"?>
<Types xmlns="http://schemas.openxmlformats.org/package/2006/content-types">
  <Default Extension="png" ContentType="image/png"/>
  <Default Extension="glb" ContentType="model/gltf.binary"/>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theme/theme2.xml" ContentType="application/vnd.openxmlformats-officedocument.theme+xml"/>
  <Override PartName="/ppt/ink/ink26.xml" ContentType="application/inkml+xml"/>
  <Override PartName="/ppt/ink/ink27.xml" ContentType="application/inkml+xml"/>
  <Override PartName="/ppt/notesSlides/notesSlide1.xml" ContentType="application/vnd.openxmlformats-officedocument.presentationml.notesSlide+xml"/>
  <Override PartName="/ppt/ink/ink28.xml" ContentType="application/inkml+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56" r:id="rId5"/>
    <p:sldId id="258" r:id="rId6"/>
    <p:sldId id="263" r:id="rId7"/>
    <p:sldId id="261" r:id="rId8"/>
    <p:sldId id="26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8E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3995" autoAdjust="0"/>
  </p:normalViewPr>
  <p:slideViewPr>
    <p:cSldViewPr snapToGrid="0">
      <p:cViewPr varScale="1">
        <p:scale>
          <a:sx n="84" d="100"/>
          <a:sy n="84" d="100"/>
        </p:scale>
        <p:origin x="1746" y="6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Horn" userId="4e0a395d-473a-4adc-8b6e-783f45c16b8b" providerId="ADAL" clId="{270DE621-4B7C-47C1-82EF-3C50B672AA65}"/>
    <pc:docChg chg="undo delSld modSld">
      <pc:chgData name="Stephanie Horn" userId="4e0a395d-473a-4adc-8b6e-783f45c16b8b" providerId="ADAL" clId="{270DE621-4B7C-47C1-82EF-3C50B672AA65}" dt="2017-06-27T00:51:36.906" v="6"/>
      <pc:docMkLst>
        <pc:docMk/>
      </pc:docMkLst>
      <pc:sldChg chg="modSp">
        <pc:chgData name="Stephanie Horn" userId="4e0a395d-473a-4adc-8b6e-783f45c16b8b" providerId="ADAL" clId="{270DE621-4B7C-47C1-82EF-3C50B672AA65}" dt="2017-06-27T00:51:36.906" v="6"/>
        <pc:sldMkLst>
          <pc:docMk/>
          <pc:sldMk cId="4182405369" sldId="256"/>
        </pc:sldMkLst>
        <pc:graphicFrameChg chg="mod">
          <ac:chgData name="Stephanie Horn" userId="4e0a395d-473a-4adc-8b6e-783f45c16b8b" providerId="ADAL" clId="{270DE621-4B7C-47C1-82EF-3C50B672AA65}" dt="2017-06-27T00:51:36.906" v="6"/>
          <ac:graphicFrameMkLst>
            <pc:docMk/>
            <pc:sldMk cId="4182405369" sldId="256"/>
            <ac:graphicFrameMk id="2" creationId="{C9B4F3D9-DDD7-463C-ABE9-D373559A94C9}"/>
          </ac:graphicFrameMkLst>
        </pc:graphicFrameChg>
      </pc:sldChg>
      <pc:sldChg chg="del">
        <pc:chgData name="Stephanie Horn" userId="4e0a395d-473a-4adc-8b6e-783f45c16b8b" providerId="ADAL" clId="{270DE621-4B7C-47C1-82EF-3C50B672AA65}" dt="2017-06-26T22:12:04.697" v="1" actId="2696"/>
        <pc:sldMkLst>
          <pc:docMk/>
          <pc:sldMk cId="1317487750" sldId="264"/>
        </pc:sldMkLst>
      </pc:sldChg>
      <pc:sldChg chg="del">
        <pc:chgData name="Stephanie Horn" userId="4e0a395d-473a-4adc-8b6e-783f45c16b8b" providerId="ADAL" clId="{270DE621-4B7C-47C1-82EF-3C50B672AA65}" dt="2017-06-26T22:12:04.127" v="0" actId="2696"/>
        <pc:sldMkLst>
          <pc:docMk/>
          <pc:sldMk cId="2303106536" sldId="265"/>
        </pc:sldMkLst>
      </pc:sldChg>
      <pc:sldChg chg="del">
        <pc:chgData name="Stephanie Horn" userId="4e0a395d-473a-4adc-8b6e-783f45c16b8b" providerId="ADAL" clId="{270DE621-4B7C-47C1-82EF-3C50B672AA65}" dt="2017-06-26T22:12:05.681" v="2" actId="2696"/>
        <pc:sldMkLst>
          <pc:docMk/>
          <pc:sldMk cId="529061491" sldId="266"/>
        </pc:sldMkLst>
      </pc:sldChg>
    </pc:docChg>
  </pc:docChgLst>
  <pc:docChgLst>
    <pc:chgData name="김지훈" userId="ea3bcab36def57d1" providerId="LiveId" clId="{7AFE6330-EE84-46AD-B134-51E3C865B8EF}"/>
    <pc:docChg chg="custSel modSld">
      <pc:chgData name="김지훈" userId="ea3bcab36def57d1" providerId="LiveId" clId="{7AFE6330-EE84-46AD-B134-51E3C865B8EF}" dt="2017-08-17T09:30:17.467" v="133" actId="478"/>
      <pc:docMkLst>
        <pc:docMk/>
      </pc:docMkLst>
      <pc:sldChg chg="addSp delSp modSp">
        <pc:chgData name="김지훈" userId="ea3bcab36def57d1" providerId="LiveId" clId="{7AFE6330-EE84-46AD-B134-51E3C865B8EF}" dt="2017-08-17T09:29:27.277" v="128" actId="478"/>
        <pc:sldMkLst>
          <pc:docMk/>
          <pc:sldMk cId="2909007706" sldId="258"/>
        </pc:sldMkLst>
        <pc:graphicFrameChg chg="del mod">
          <ac:chgData name="김지훈" userId="ea3bcab36def57d1" providerId="LiveId" clId="{7AFE6330-EE84-46AD-B134-51E3C865B8EF}" dt="2017-07-22T05:22:27.954" v="1" actId="478"/>
          <ac:graphicFrameMkLst>
            <pc:docMk/>
            <pc:sldMk cId="2909007706" sldId="258"/>
            <ac:graphicFrameMk id="8" creationId="{A03FA9F6-813F-45A0-99EC-A72A8FEF2A57}"/>
          </ac:graphicFrameMkLst>
        </pc:graphicFrameChg>
        <pc:graphicFrameChg chg="add del mod ord">
          <ac:chgData name="김지훈" userId="ea3bcab36def57d1" providerId="LiveId" clId="{7AFE6330-EE84-46AD-B134-51E3C865B8EF}" dt="2017-07-25T01:18:30.255" v="97" actId="478"/>
          <ac:graphicFrameMkLst>
            <pc:docMk/>
            <pc:sldMk cId="2909007706" sldId="258"/>
            <ac:graphicFrameMk id="8" creationId="{269C5D01-F6F5-425D-955A-8A5B3A02820F}"/>
          </ac:graphicFrameMkLst>
        </pc:graphicFrameChg>
        <pc:graphicFrameChg chg="add del mod ord">
          <ac:chgData name="김지훈" userId="ea3bcab36def57d1" providerId="LiveId" clId="{7AFE6330-EE84-46AD-B134-51E3C865B8EF}" dt="2017-08-17T09:29:27.277" v="128" actId="478"/>
          <ac:graphicFrameMkLst>
            <pc:docMk/>
            <pc:sldMk cId="2909007706" sldId="258"/>
            <ac:graphicFrameMk id="9" creationId="{668A1730-4CC1-43A8-BAFF-9933D3F0DC75}"/>
          </ac:graphicFrameMkLst>
        </pc:graphicFrameChg>
        <pc:graphicFrameChg chg="add del mod ord">
          <ac:chgData name="김지훈" userId="ea3bcab36def57d1" providerId="LiveId" clId="{7AFE6330-EE84-46AD-B134-51E3C865B8EF}" dt="2017-07-23T11:10:26.738" v="41" actId="478"/>
          <ac:graphicFrameMkLst>
            <pc:docMk/>
            <pc:sldMk cId="2909007706" sldId="258"/>
            <ac:graphicFrameMk id="9" creationId="{69ED28E2-4A4F-4056-BB8F-836BD0ACA87E}"/>
          </ac:graphicFrameMkLst>
        </pc:graphicFrameChg>
      </pc:sldChg>
      <pc:sldChg chg="addSp delSp modSp">
        <pc:chgData name="김지훈" userId="ea3bcab36def57d1" providerId="LiveId" clId="{7AFE6330-EE84-46AD-B134-51E3C865B8EF}" dt="2017-08-17T09:30:15.704" v="132" actId="478"/>
        <pc:sldMkLst>
          <pc:docMk/>
          <pc:sldMk cId="1765363364" sldId="260"/>
        </pc:sldMkLst>
        <pc:spChg chg="add mod">
          <ac:chgData name="김지훈" userId="ea3bcab36def57d1" providerId="LiveId" clId="{7AFE6330-EE84-46AD-B134-51E3C865B8EF}" dt="2017-07-24T05:28:48.028" v="93" actId="1076"/>
          <ac:spMkLst>
            <pc:docMk/>
            <pc:sldMk cId="1765363364" sldId="260"/>
            <ac:spMk id="8" creationId="{59FFC535-ED0F-4E1D-9E50-2E533A608278}"/>
          </ac:spMkLst>
        </pc:spChg>
        <pc:spChg chg="mod">
          <ac:chgData name="김지훈" userId="ea3bcab36def57d1" providerId="LiveId" clId="{7AFE6330-EE84-46AD-B134-51E3C865B8EF}" dt="2017-07-23T11:10:50.449" v="64" actId="1037"/>
          <ac:spMkLst>
            <pc:docMk/>
            <pc:sldMk cId="1765363364" sldId="260"/>
            <ac:spMk id="13" creationId="{BD62FD01-9663-4934-A75A-ECC10193A3C0}"/>
          </ac:spMkLst>
        </pc:spChg>
        <pc:graphicFrameChg chg="add del mod">
          <ac:chgData name="김지훈" userId="ea3bcab36def57d1" providerId="LiveId" clId="{7AFE6330-EE84-46AD-B134-51E3C865B8EF}" dt="2017-08-17T09:30:15.704" v="132" actId="478"/>
          <ac:graphicFrameMkLst>
            <pc:docMk/>
            <pc:sldMk cId="1765363364" sldId="260"/>
            <ac:graphicFrameMk id="7" creationId="{85D1C841-EA16-457B-BB57-259EE9485C70}"/>
          </ac:graphicFrameMkLst>
        </pc:graphicFrameChg>
        <pc:graphicFrameChg chg="add del mod">
          <ac:chgData name="김지훈" userId="ea3bcab36def57d1" providerId="LiveId" clId="{7AFE6330-EE84-46AD-B134-51E3C865B8EF}" dt="2017-07-25T01:18:41.040" v="100" actId="478"/>
          <ac:graphicFrameMkLst>
            <pc:docMk/>
            <pc:sldMk cId="1765363364" sldId="260"/>
            <ac:graphicFrameMk id="7" creationId="{7BA1F1F0-DF27-4142-B8AA-3A2E8E0D517F}"/>
          </ac:graphicFrameMkLst>
        </pc:graphicFrameChg>
        <pc:graphicFrameChg chg="del">
          <ac:chgData name="김지훈" userId="ea3bcab36def57d1" providerId="LiveId" clId="{7AFE6330-EE84-46AD-B134-51E3C865B8EF}" dt="2017-07-22T05:22:43.019" v="4" actId="478"/>
          <ac:graphicFrameMkLst>
            <pc:docMk/>
            <pc:sldMk cId="1765363364" sldId="260"/>
            <ac:graphicFrameMk id="7" creationId="{4596FCA5-15EA-416E-A9F1-D7CE47F03A6C}"/>
          </ac:graphicFrameMkLst>
        </pc:graphicFrameChg>
        <pc:graphicFrameChg chg="add del mod ord">
          <ac:chgData name="김지훈" userId="ea3bcab36def57d1" providerId="LiveId" clId="{7AFE6330-EE84-46AD-B134-51E3C865B8EF}" dt="2017-07-23T11:10:45.649" v="46" actId="478"/>
          <ac:graphicFrameMkLst>
            <pc:docMk/>
            <pc:sldMk cId="1765363364" sldId="260"/>
            <ac:graphicFrameMk id="8" creationId="{1FD9991E-254F-4B51-A94D-EEFB93C77300}"/>
          </ac:graphicFrameMkLst>
        </pc:graphicFrameChg>
      </pc:sldChg>
      <pc:sldChg chg="addSp delSp modSp">
        <pc:chgData name="김지훈" userId="ea3bcab36def57d1" providerId="LiveId" clId="{7AFE6330-EE84-46AD-B134-51E3C865B8EF}" dt="2017-08-17T09:30:17.467" v="133" actId="478"/>
        <pc:sldMkLst>
          <pc:docMk/>
          <pc:sldMk cId="4083931615" sldId="261"/>
        </pc:sldMkLst>
        <pc:graphicFrameChg chg="del">
          <ac:chgData name="김지훈" userId="ea3bcab36def57d1" providerId="LiveId" clId="{7AFE6330-EE84-46AD-B134-51E3C865B8EF}" dt="2017-07-22T05:22:39.775" v="3" actId="478"/>
          <ac:graphicFrameMkLst>
            <pc:docMk/>
            <pc:sldMk cId="4083931615" sldId="261"/>
            <ac:graphicFrameMk id="8" creationId="{13AEB88D-7092-45D2-A831-6D8B7B81026C}"/>
          </ac:graphicFrameMkLst>
        </pc:graphicFrameChg>
        <pc:graphicFrameChg chg="add del mod ord">
          <ac:chgData name="김지훈" userId="ea3bcab36def57d1" providerId="LiveId" clId="{7AFE6330-EE84-46AD-B134-51E3C865B8EF}" dt="2017-08-17T09:30:17.467" v="133" actId="478"/>
          <ac:graphicFrameMkLst>
            <pc:docMk/>
            <pc:sldMk cId="4083931615" sldId="261"/>
            <ac:graphicFrameMk id="8" creationId="{5FD8F61D-AEC1-44BC-AB86-95365C5700C0}"/>
          </ac:graphicFrameMkLst>
        </pc:graphicFrameChg>
        <pc:graphicFrameChg chg="add del mod ord">
          <ac:chgData name="김지훈" userId="ea3bcab36def57d1" providerId="LiveId" clId="{7AFE6330-EE84-46AD-B134-51E3C865B8EF}" dt="2017-07-25T01:18:36.067" v="99" actId="478"/>
          <ac:graphicFrameMkLst>
            <pc:docMk/>
            <pc:sldMk cId="4083931615" sldId="261"/>
            <ac:graphicFrameMk id="8" creationId="{11015E31-86C9-435B-8737-C20A3266C3B6}"/>
          </ac:graphicFrameMkLst>
        </pc:graphicFrameChg>
        <pc:graphicFrameChg chg="add del mod ord">
          <ac:chgData name="김지훈" userId="ea3bcab36def57d1" providerId="LiveId" clId="{7AFE6330-EE84-46AD-B134-51E3C865B8EF}" dt="2017-07-23T11:10:32.461" v="43" actId="478"/>
          <ac:graphicFrameMkLst>
            <pc:docMk/>
            <pc:sldMk cId="4083931615" sldId="261"/>
            <ac:graphicFrameMk id="9" creationId="{08057F88-32B8-4B1D-AA3E-10C648BACCCD}"/>
          </ac:graphicFrameMkLst>
        </pc:graphicFrameChg>
      </pc:sldChg>
      <pc:sldChg chg="addSp delSp modSp">
        <pc:chgData name="김지훈" userId="ea3bcab36def57d1" providerId="LiveId" clId="{7AFE6330-EE84-46AD-B134-51E3C865B8EF}" dt="2017-08-17T09:29:29.842" v="129" actId="478"/>
        <pc:sldMkLst>
          <pc:docMk/>
          <pc:sldMk cId="1860246992" sldId="263"/>
        </pc:sldMkLst>
        <pc:graphicFrameChg chg="del">
          <ac:chgData name="김지훈" userId="ea3bcab36def57d1" providerId="LiveId" clId="{7AFE6330-EE84-46AD-B134-51E3C865B8EF}" dt="2017-07-22T05:22:31.955" v="2" actId="478"/>
          <ac:graphicFrameMkLst>
            <pc:docMk/>
            <pc:sldMk cId="1860246992" sldId="263"/>
            <ac:graphicFrameMk id="8" creationId="{24E09A4F-5127-4F7F-8538-4B43B98BB33E}"/>
          </ac:graphicFrameMkLst>
        </pc:graphicFrameChg>
        <pc:graphicFrameChg chg="add del mod ord">
          <ac:chgData name="김지훈" userId="ea3bcab36def57d1" providerId="LiveId" clId="{7AFE6330-EE84-46AD-B134-51E3C865B8EF}" dt="2017-07-25T01:18:33.231" v="98" actId="478"/>
          <ac:graphicFrameMkLst>
            <pc:docMk/>
            <pc:sldMk cId="1860246992" sldId="263"/>
            <ac:graphicFrameMk id="8" creationId="{055628CC-43AE-4AAF-A1C8-FE3F1B9BC76F}"/>
          </ac:graphicFrameMkLst>
        </pc:graphicFrameChg>
        <pc:graphicFrameChg chg="add del mod">
          <ac:chgData name="김지훈" userId="ea3bcab36def57d1" providerId="LiveId" clId="{7AFE6330-EE84-46AD-B134-51E3C865B8EF}" dt="2017-08-17T09:29:29.842" v="129" actId="478"/>
          <ac:graphicFrameMkLst>
            <pc:docMk/>
            <pc:sldMk cId="1860246992" sldId="263"/>
            <ac:graphicFrameMk id="9" creationId="{353FFCFB-70D8-4BAC-AF4F-C4C7443F3FF8}"/>
          </ac:graphicFrameMkLst>
        </pc:graphicFrameChg>
        <pc:graphicFrameChg chg="add del mod ord">
          <ac:chgData name="김지훈" userId="ea3bcab36def57d1" providerId="LiveId" clId="{7AFE6330-EE84-46AD-B134-51E3C865B8EF}" dt="2017-07-23T11:10:29.146" v="42" actId="478"/>
          <ac:graphicFrameMkLst>
            <pc:docMk/>
            <pc:sldMk cId="1860246992" sldId="263"/>
            <ac:graphicFrameMk id="9" creationId="{17BD39BA-A57E-4AB7-8C07-0985C5999CAA}"/>
          </ac:graphicFrameMkLst>
        </pc:graphicFrame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09:29.530"/>
    </inkml:context>
    <inkml:brush xml:id="br0">
      <inkml:brushProperty name="width" value="0.05" units="cm"/>
      <inkml:brushProperty name="height" value="0.05" units="cm"/>
    </inkml:brush>
  </inkml:definitions>
  <inkml:trace contextRef="#ctx0" brushRef="#br0">1 0 13798,'0'0'-1328,"0"0"-1970,0 0 641,0 0-192</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40:08.718"/>
    </inkml:context>
    <inkml:brush xml:id="br0">
      <inkml:brushProperty name="width" value="0.05" units="cm"/>
      <inkml:brushProperty name="height" value="0.05" units="cm"/>
    </inkml:brush>
  </inkml:definitions>
  <inkml:trace contextRef="#ctx0" brushRef="#br0">54 0 4370,'0'0'3185,"0"0"-4881,0 0-33,0 0 1265,-53 27-561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09:29.530"/>
    </inkml:context>
    <inkml:brush xml:id="br0">
      <inkml:brushProperty name="width" value="0.05" units="cm"/>
      <inkml:brushProperty name="height" value="0.05" units="cm"/>
    </inkml:brush>
  </inkml:definitions>
  <inkml:trace contextRef="#ctx0" brushRef="#br0">1 0 13798,'0'0'-1328,"0"0"-1970,0 0 641,0 0-192</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4:59.091"/>
    </inkml:context>
    <inkml:brush xml:id="br0">
      <inkml:brushProperty name="width" value="0.05" units="cm"/>
      <inkml:brushProperty name="height" value="0.05" units="cm"/>
    </inkml:brush>
  </inkml:definitions>
  <inkml:trace contextRef="#ctx0" brushRef="#br0">-635 131 10165,'0'0'-320,"0"0"-1169,0 0 448,0 0 289,0 0-945,0 0 465,0 0 495,0-26-2160</inkml:trace>
  <inkml:trace contextRef="#ctx0" brushRef="#br0" timeOffset="-1296">0 27 11509,'0'0'-1296,"0"0"127,0 0-592,0 0-15,0 0 543,0 0 112,0-27 97</inkml:trace>
  <inkml:trace contextRef="#ctx0" brushRef="#br0" timeOffset="-1120">0 26 4690,'-53'26'3458,"53"-26"-3426,0 0-16,0 0 0,0 0-16,0 0-208,0 0-305,0 0-607,0 0-689,0 0 304,0 0 577</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9:12.722"/>
    </inkml:context>
    <inkml:brush xml:id="br0">
      <inkml:brushProperty name="width" value="0.05" units="cm"/>
      <inkml:brushProperty name="height" value="0.05" units="cm"/>
    </inkml:brush>
  </inkml:definitions>
  <inkml:trace contextRef="#ctx0" brushRef="#br0">-660 28 13734,'0'0'-496,"0"0"0,0 0 224,0 0 176,27 0 16,-27 0-433,0 27-959,0-27-2018</inkml:trace>
  <inkml:trace contextRef="#ctx0" brushRef="#br0" timeOffset="-869">1 1 10581,'0'0'240,"0"0"-192,0 0 384,0 0-128,0 0-224,0 0-112,0 0-1120,0 0-2626</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9:15.575"/>
    </inkml:context>
    <inkml:brush xml:id="br0">
      <inkml:brushProperty name="width" value="0.05" units="cm"/>
      <inkml:brushProperty name="height" value="0.05" units="cm"/>
    </inkml:brush>
  </inkml:definitions>
  <inkml:trace contextRef="#ctx0" brushRef="#br0">79 0 16776,'0'0'-993,"0"0"561,0 0-288,0 0 304,-26 0-689,-1 0-1632,1 0-2081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40:08.718"/>
    </inkml:context>
    <inkml:brush xml:id="br0">
      <inkml:brushProperty name="width" value="0.05" units="cm"/>
      <inkml:brushProperty name="height" value="0.05" units="cm"/>
    </inkml:brush>
  </inkml:definitions>
  <inkml:trace contextRef="#ctx0" brushRef="#br0">54 0 4370,'0'0'3185,"0"0"-4881,0 0-33,0 0 1265,-53 27-561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09:29.530"/>
    </inkml:context>
    <inkml:brush xml:id="br0">
      <inkml:brushProperty name="width" value="0.05" units="cm"/>
      <inkml:brushProperty name="height" value="0.05" units="cm"/>
    </inkml:brush>
  </inkml:definitions>
  <inkml:trace contextRef="#ctx0" brushRef="#br0">1 0 13798,'0'0'-1328,"0"0"-1970,0 0 641,0 0-192</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4:59.091"/>
    </inkml:context>
    <inkml:brush xml:id="br0">
      <inkml:brushProperty name="width" value="0.05" units="cm"/>
      <inkml:brushProperty name="height" value="0.05" units="cm"/>
    </inkml:brush>
  </inkml:definitions>
  <inkml:trace contextRef="#ctx0" brushRef="#br0">-635 131 10165,'0'0'-320,"0"0"-1169,0 0 448,0 0 289,0 0-945,0 0 465,0 0 495,0-26-2160</inkml:trace>
  <inkml:trace contextRef="#ctx0" brushRef="#br0" timeOffset="-1296">0 27 11509,'0'0'-1296,"0"0"127,0 0-592,0 0-15,0 0 543,0 0 112,0-27 97</inkml:trace>
  <inkml:trace contextRef="#ctx0" brushRef="#br0" timeOffset="-1120">0 26 4690,'-53'26'3458,"53"-26"-3426,0 0-16,0 0 0,0 0-16,0 0-208,0 0-305,0 0-607,0 0-689,0 0 304,0 0 577</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9:12.722"/>
    </inkml:context>
    <inkml:brush xml:id="br0">
      <inkml:brushProperty name="width" value="0.05" units="cm"/>
      <inkml:brushProperty name="height" value="0.05" units="cm"/>
    </inkml:brush>
  </inkml:definitions>
  <inkml:trace contextRef="#ctx0" brushRef="#br0">-660 28 13734,'0'0'-496,"0"0"0,0 0 224,0 0 176,27 0 16,-27 0-433,0 27-959,0-27-2018</inkml:trace>
  <inkml:trace contextRef="#ctx0" brushRef="#br0" timeOffset="-869">1 1 10581,'0'0'240,"0"0"-192,0 0 384,0 0-128,0 0-224,0 0-112,0 0-1120,0 0-2626</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9:15.575"/>
    </inkml:context>
    <inkml:brush xml:id="br0">
      <inkml:brushProperty name="width" value="0.05" units="cm"/>
      <inkml:brushProperty name="height" value="0.05" units="cm"/>
    </inkml:brush>
  </inkml:definitions>
  <inkml:trace contextRef="#ctx0" brushRef="#br0">79 0 16776,'0'0'-993,"0"0"561,0 0-288,0 0 304,-26 0-689,-1 0-1632,1 0-2081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4:59.091"/>
    </inkml:context>
    <inkml:brush xml:id="br0">
      <inkml:brushProperty name="width" value="0.05" units="cm"/>
      <inkml:brushProperty name="height" value="0.05" units="cm"/>
    </inkml:brush>
  </inkml:definitions>
  <inkml:trace contextRef="#ctx0" brushRef="#br0">-635 131 10165,'0'0'-320,"0"0"-1169,0 0 448,0 0 289,0 0-945,0 0 465,0 0 495,0-26-2160</inkml:trace>
  <inkml:trace contextRef="#ctx0" brushRef="#br0" timeOffset="-1296">0 27 11509,'0'0'-1296,"0"0"127,0 0-592,0 0-15,0 0 543,0 0 112,0-27 97</inkml:trace>
  <inkml:trace contextRef="#ctx0" brushRef="#br0" timeOffset="-1120">0 26 4690,'-53'26'3458,"53"-26"-3426,0 0-16,0 0 0,0 0-16,0 0-208,0 0-305,0 0-607,0 0-689,0 0 304,0 0 577</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40:08.718"/>
    </inkml:context>
    <inkml:brush xml:id="br0">
      <inkml:brushProperty name="width" value="0.05" units="cm"/>
      <inkml:brushProperty name="height" value="0.05" units="cm"/>
    </inkml:brush>
  </inkml:definitions>
  <inkml:trace contextRef="#ctx0" brushRef="#br0">54 0 4370,'0'0'3185,"0"0"-4881,0 0-33,0 0 1265,-53 27-561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09:29.530"/>
    </inkml:context>
    <inkml:brush xml:id="br0">
      <inkml:brushProperty name="width" value="0.05" units="cm"/>
      <inkml:brushProperty name="height" value="0.05" units="cm"/>
    </inkml:brush>
  </inkml:definitions>
  <inkml:trace contextRef="#ctx0" brushRef="#br0">1 0 13798,'0'0'-1328,"0"0"-1970,0 0 641,0 0-192</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4:59.091"/>
    </inkml:context>
    <inkml:brush xml:id="br0">
      <inkml:brushProperty name="width" value="0.05" units="cm"/>
      <inkml:brushProperty name="height" value="0.05" units="cm"/>
    </inkml:brush>
  </inkml:definitions>
  <inkml:trace contextRef="#ctx0" brushRef="#br0">-635 131 10165,'0'0'-320,"0"0"-1169,0 0 448,0 0 289,0 0-945,0 0 465,0 0 495,0-26-2160</inkml:trace>
  <inkml:trace contextRef="#ctx0" brushRef="#br0" timeOffset="-1296">0 27 11509,'0'0'-1296,"0"0"127,0 0-592,0 0-15,0 0 543,0 0 112,0-27 97</inkml:trace>
  <inkml:trace contextRef="#ctx0" brushRef="#br0" timeOffset="-1120">0 26 4690,'-53'26'3458,"53"-26"-3426,0 0-16,0 0 0,0 0-16,0 0-208,0 0-305,0 0-607,0 0-689,0 0 304,0 0 577</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9:12.722"/>
    </inkml:context>
    <inkml:brush xml:id="br0">
      <inkml:brushProperty name="width" value="0.05" units="cm"/>
      <inkml:brushProperty name="height" value="0.05" units="cm"/>
    </inkml:brush>
  </inkml:definitions>
  <inkml:trace contextRef="#ctx0" brushRef="#br0">-660 28 13734,'0'0'-496,"0"0"0,0 0 224,0 0 176,27 0 16,-27 0-433,0 27-959,0-27-2018</inkml:trace>
  <inkml:trace contextRef="#ctx0" brushRef="#br0" timeOffset="-869">1 1 10581,'0'0'240,"0"0"-192,0 0 384,0 0-128,0 0-224,0 0-112,0 0-1120,0 0-2626</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9:15.575"/>
    </inkml:context>
    <inkml:brush xml:id="br0">
      <inkml:brushProperty name="width" value="0.05" units="cm"/>
      <inkml:brushProperty name="height" value="0.05" units="cm"/>
    </inkml:brush>
  </inkml:definitions>
  <inkml:trace contextRef="#ctx0" brushRef="#br0">79 0 16776,'0'0'-993,"0"0"561,0 0-288,0 0 304,-26 0-689,-1 0-1632,1 0-2081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40:08.718"/>
    </inkml:context>
    <inkml:brush xml:id="br0">
      <inkml:brushProperty name="width" value="0.05" units="cm"/>
      <inkml:brushProperty name="height" value="0.05" units="cm"/>
    </inkml:brush>
  </inkml:definitions>
  <inkml:trace contextRef="#ctx0" brushRef="#br0">54 0 4370,'0'0'3185,"0"0"-4881,0 0-33,0 0 1265,-53 27-561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2:14.191"/>
    </inkml:context>
    <inkml:brush xml:id="br0">
      <inkml:brushProperty name="width" value="0.05" units="cm"/>
      <inkml:brushProperty name="height" value="0.05" units="cm"/>
    </inkml:brush>
  </inkml:definitions>
  <inkml:trace contextRef="#ctx0" brushRef="#br0">1 27 10533,'0'-26'-2273,"0"26"-2401</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2:14.191"/>
    </inkml:context>
    <inkml:brush xml:id="br0">
      <inkml:brushProperty name="width" value="0.05" units="cm"/>
      <inkml:brushProperty name="height" value="0.05" units="cm"/>
    </inkml:brush>
  </inkml:definitions>
  <inkml:trace contextRef="#ctx0" brushRef="#br0">1 27 10533,'0'-26'-2273,"0"26"-2401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2:14.191"/>
    </inkml:context>
    <inkml:brush xml:id="br0">
      <inkml:brushProperty name="width" value="0.05" units="cm"/>
      <inkml:brushProperty name="height" value="0.05" units="cm"/>
    </inkml:brush>
  </inkml:definitions>
  <inkml:trace contextRef="#ctx0" brushRef="#br0">1 27 10533,'0'-26'-2273,"0"26"-2401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9:12.722"/>
    </inkml:context>
    <inkml:brush xml:id="br0">
      <inkml:brushProperty name="width" value="0.05" units="cm"/>
      <inkml:brushProperty name="height" value="0.05" units="cm"/>
    </inkml:brush>
  </inkml:definitions>
  <inkml:trace contextRef="#ctx0" brushRef="#br0">-660 28 13734,'0'0'-496,"0"0"0,0 0 224,0 0 176,27 0 16,-27 0-433,0 27-959,0-27-2018</inkml:trace>
  <inkml:trace contextRef="#ctx0" brushRef="#br0" timeOffset="-869">1 1 10581,'0'0'240,"0"0"-192,0 0 384,0 0-128,0 0-224,0 0-112,0 0-1120,0 0-2626</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9:15.575"/>
    </inkml:context>
    <inkml:brush xml:id="br0">
      <inkml:brushProperty name="width" value="0.05" units="cm"/>
      <inkml:brushProperty name="height" value="0.05" units="cm"/>
    </inkml:brush>
  </inkml:definitions>
  <inkml:trace contextRef="#ctx0" brushRef="#br0">79 0 16776,'0'0'-993,"0"0"561,0 0-288,0 0 304,-26 0-689,-1 0-1632,1 0-2081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40:08.718"/>
    </inkml:context>
    <inkml:brush xml:id="br0">
      <inkml:brushProperty name="width" value="0.05" units="cm"/>
      <inkml:brushProperty name="height" value="0.05" units="cm"/>
    </inkml:brush>
  </inkml:definitions>
  <inkml:trace contextRef="#ctx0" brushRef="#br0">54 0 4370,'0'0'3185,"0"0"-4881,0 0-33,0 0 1265,-53 27-561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09:29.530"/>
    </inkml:context>
    <inkml:brush xml:id="br0">
      <inkml:brushProperty name="width" value="0.05" units="cm"/>
      <inkml:brushProperty name="height" value="0.05" units="cm"/>
    </inkml:brush>
  </inkml:definitions>
  <inkml:trace contextRef="#ctx0" brushRef="#br0">1 0 13798,'0'0'-1328,"0"0"-1970,0 0 641,0 0-192</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4:59.091"/>
    </inkml:context>
    <inkml:brush xml:id="br0">
      <inkml:brushProperty name="width" value="0.05" units="cm"/>
      <inkml:brushProperty name="height" value="0.05" units="cm"/>
    </inkml:brush>
  </inkml:definitions>
  <inkml:trace contextRef="#ctx0" brushRef="#br0">-635 131 10165,'0'0'-320,"0"0"-1169,0 0 448,0 0 289,0 0-945,0 0 465,0 0 495,0-26-2160</inkml:trace>
  <inkml:trace contextRef="#ctx0" brushRef="#br0" timeOffset="-1296">0 27 11509,'0'0'-1296,"0"0"127,0 0-592,0 0-15,0 0 543,0 0 112,0-27 97</inkml:trace>
  <inkml:trace contextRef="#ctx0" brushRef="#br0" timeOffset="-1120">0 26 4690,'-53'26'3458,"53"-26"-3426,0 0-16,0 0 0,0 0-16,0 0-208,0 0-305,0 0-607,0 0-689,0 0 304,0 0 577</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9:12.722"/>
    </inkml:context>
    <inkml:brush xml:id="br0">
      <inkml:brushProperty name="width" value="0.05" units="cm"/>
      <inkml:brushProperty name="height" value="0.05" units="cm"/>
    </inkml:brush>
  </inkml:definitions>
  <inkml:trace contextRef="#ctx0" brushRef="#br0">-660 28 13734,'0'0'-496,"0"0"0,0 0 224,0 0 176,27 0 16,-27 0-433,0 27-959,0-27-2018</inkml:trace>
  <inkml:trace contextRef="#ctx0" brushRef="#br0" timeOffset="-869">1 1 10581,'0'0'240,"0"0"-192,0 0 384,0 0-128,0 0-224,0 0-112,0 0-1120,0 0-2626</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5T22:39:15.575"/>
    </inkml:context>
    <inkml:brush xml:id="br0">
      <inkml:brushProperty name="width" value="0.05" units="cm"/>
      <inkml:brushProperty name="height" value="0.05" units="cm"/>
    </inkml:brush>
  </inkml:definitions>
  <inkml:trace contextRef="#ctx0" brushRef="#br0">79 0 16776,'0'0'-993,"0"0"561,0 0-288,0 0 304,-26 0-689,-1 0-1632,1 0-2081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A5ED17-416B-4083-A6B3-B23D2AC2171C}" type="datetimeFigureOut">
              <a:rPr lang="en-US" smtClean="0"/>
              <a:t>8/17/2017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3F9531-3326-4057-9EBA-1F5D68C6F04A}" type="slidenum">
              <a:rPr lang="en-US" smtClean="0"/>
              <a:t>‹#›</a:t>
            </a:fld>
            <a:endParaRPr lang="en-US"/>
          </a:p>
        </p:txBody>
      </p:sp>
    </p:spTree>
    <p:extLst>
      <p:ext uri="{BB962C8B-B14F-4D97-AF65-F5344CB8AC3E}">
        <p14:creationId xmlns:p14="http://schemas.microsoft.com/office/powerpoint/2010/main" val="2830256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3F9531-3326-4057-9EBA-1F5D68C6F04A}" type="slidenum">
              <a:rPr lang="en-US" smtClean="0"/>
              <a:t>4</a:t>
            </a:fld>
            <a:endParaRPr lang="en-US"/>
          </a:p>
        </p:txBody>
      </p:sp>
    </p:spTree>
    <p:extLst>
      <p:ext uri="{BB962C8B-B14F-4D97-AF65-F5344CB8AC3E}">
        <p14:creationId xmlns:p14="http://schemas.microsoft.com/office/powerpoint/2010/main" val="2686187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3F9531-3326-4057-9EBA-1F5D68C6F04A}" type="slidenum">
              <a:rPr lang="en-US" smtClean="0"/>
              <a:t>5</a:t>
            </a:fld>
            <a:endParaRPr lang="en-US"/>
          </a:p>
        </p:txBody>
      </p:sp>
    </p:spTree>
    <p:extLst>
      <p:ext uri="{BB962C8B-B14F-4D97-AF65-F5344CB8AC3E}">
        <p14:creationId xmlns:p14="http://schemas.microsoft.com/office/powerpoint/2010/main" val="129578162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customXml" Target="../ink/ink5.xml"/><Relationship Id="rId5" Type="http://schemas.openxmlformats.org/officeDocument/2006/relationships/customXml" Target="../ink/ink2.xml"/><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customXml" Target="../ink/ink4.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png"/><Relationship Id="rId3" Type="http://schemas.openxmlformats.org/officeDocument/2006/relationships/customXml" Target="../ink/ink6.xml"/><Relationship Id="rId7" Type="http://schemas.openxmlformats.org/officeDocument/2006/relationships/customXml" Target="../ink/ink8.xml"/><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customXml" Target="../ink/ink10.xml"/><Relationship Id="rId5" Type="http://schemas.openxmlformats.org/officeDocument/2006/relationships/customXml" Target="../ink/ink7.xml"/><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customXml" Target="../ink/ink9.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8.png"/><Relationship Id="rId3" Type="http://schemas.openxmlformats.org/officeDocument/2006/relationships/customXml" Target="../ink/ink11.xml"/><Relationship Id="rId7" Type="http://schemas.openxmlformats.org/officeDocument/2006/relationships/customXml" Target="../ink/ink13.xml"/><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customXml" Target="../ink/ink15.xml"/><Relationship Id="rId5" Type="http://schemas.openxmlformats.org/officeDocument/2006/relationships/customXml" Target="../ink/ink12.xml"/><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customXml" Target="../ink/ink14.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customXml" Target="../ink/ink16.xml"/><Relationship Id="rId7" Type="http://schemas.openxmlformats.org/officeDocument/2006/relationships/customXml" Target="../ink/ink18.xml"/><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customXml" Target="../ink/ink20.xml"/><Relationship Id="rId5" Type="http://schemas.openxmlformats.org/officeDocument/2006/relationships/customXml" Target="../ink/ink17.xml"/><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customXml" Target="../ink/ink19.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customXml" Target="../ink/ink21.xml"/><Relationship Id="rId7" Type="http://schemas.openxmlformats.org/officeDocument/2006/relationships/customXml" Target="../ink/ink23.xml"/><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customXml" Target="../ink/ink25.xml"/><Relationship Id="rId5" Type="http://schemas.openxmlformats.org/officeDocument/2006/relationships/customXml" Target="../ink/ink22.xml"/><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customXml" Target="../ink/ink2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6BF408C-A3FE-427A-BCAC-49F0BEAE4F3E}"/>
              </a:ext>
            </a:extLst>
          </p:cNvPr>
          <p:cNvSpPr/>
          <p:nvPr userDrawn="1"/>
        </p:nvSpPr>
        <p:spPr>
          <a:xfrm>
            <a:off x="0" y="1"/>
            <a:ext cx="12192000" cy="6858000"/>
          </a:xfrm>
          <a:prstGeom prst="rect">
            <a:avLst/>
          </a:prstGeom>
          <a:gradFill flip="none" rotWithShape="1">
            <a:gsLst>
              <a:gs pos="49000">
                <a:schemeClr val="tx1">
                  <a:alpha val="0"/>
                </a:scheme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a:extLst>
              <a:ext uri="{FF2B5EF4-FFF2-40B4-BE49-F238E27FC236}">
                <a16:creationId xmlns:a16="http://schemas.microsoft.com/office/drawing/2014/main" id="{A3BFFD68-E7DA-43A0-A762-8DE3799F6144}"/>
              </a:ext>
            </a:extLst>
          </p:cNvPr>
          <p:cNvSpPr>
            <a:spLocks noGrp="1"/>
          </p:cNvSpPr>
          <p:nvPr>
            <p:ph type="subTitle" idx="1"/>
          </p:nvPr>
        </p:nvSpPr>
        <p:spPr>
          <a:xfrm>
            <a:off x="1524000" y="1711415"/>
            <a:ext cx="9144000" cy="4021205"/>
          </a:xfrm>
        </p:spPr>
        <p:txBody>
          <a:bodyPr>
            <a:normAutofit/>
          </a:bodyPr>
          <a:lstStyle>
            <a:lvl1pPr marL="0" indent="0" algn="l">
              <a:buNone/>
              <a:defRPr sz="1300">
                <a:solidFill>
                  <a:schemeClr val="bg1"/>
                </a:solidFill>
                <a:latin typeface="Segoe UI Light" panose="020B0502040204020203" pitchFamily="34" charset="0"/>
                <a:cs typeface="Segoe UI Light"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01441076-21A4-4AB0-A4C3-2CD86B085516}"/>
                  </a:ext>
                </a:extLst>
              </p14:cNvPr>
              <p14:cNvContentPartPr/>
              <p14:nvPr userDrawn="1"/>
            </p14:nvContentPartPr>
            <p14:xfrm>
              <a:off x="3285825" y="7305630"/>
              <a:ext cx="360" cy="360"/>
            </p14:xfrm>
          </p:contentPart>
        </mc:Choice>
        <mc:Fallback xmlns="">
          <p:pic>
            <p:nvPicPr>
              <p:cNvPr id="8" name="Ink 7">
                <a:extLst>
                  <a:ext uri="{FF2B5EF4-FFF2-40B4-BE49-F238E27FC236}">
                    <a16:creationId xmlns:a16="http://schemas.microsoft.com/office/drawing/2014/main" id="{01441076-21A4-4AB0-A4C3-2CD86B085516}"/>
                  </a:ext>
                </a:extLst>
              </p:cNvPr>
              <p:cNvPicPr/>
              <p:nvPr/>
            </p:nvPicPr>
            <p:blipFill>
              <a:blip r:embed="rId4"/>
              <a:stretch>
                <a:fillRect/>
              </a:stretch>
            </p:blipFill>
            <p:spPr>
              <a:xfrm>
                <a:off x="3276825" y="729663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812E5E6F-A5EC-4FFE-BD32-F34737E4091E}"/>
                  </a:ext>
                </a:extLst>
              </p14:cNvPr>
              <p14:cNvContentPartPr/>
              <p14:nvPr userDrawn="1"/>
            </p14:nvContentPartPr>
            <p14:xfrm>
              <a:off x="2238300" y="1333470"/>
              <a:ext cx="228960" cy="47520"/>
            </p14:xfrm>
          </p:contentPart>
        </mc:Choice>
        <mc:Fallback xmlns="">
          <p:pic>
            <p:nvPicPr>
              <p:cNvPr id="9" name="Ink 8">
                <a:extLst>
                  <a:ext uri="{FF2B5EF4-FFF2-40B4-BE49-F238E27FC236}">
                    <a16:creationId xmlns:a16="http://schemas.microsoft.com/office/drawing/2014/main" id="{812E5E6F-A5EC-4FFE-BD32-F34737E4091E}"/>
                  </a:ext>
                </a:extLst>
              </p:cNvPr>
              <p:cNvPicPr/>
              <p:nvPr/>
            </p:nvPicPr>
            <p:blipFill>
              <a:blip r:embed="rId6"/>
              <a:stretch>
                <a:fillRect/>
              </a:stretch>
            </p:blipFill>
            <p:spPr>
              <a:xfrm>
                <a:off x="2229300" y="1324470"/>
                <a:ext cx="246600" cy="65160"/>
              </a:xfrm>
              <a:prstGeom prst="rect">
                <a:avLst/>
              </a:prstGeom>
            </p:spPr>
          </p:pic>
        </mc:Fallback>
      </mc:AlternateContent>
      <p:sp>
        <p:nvSpPr>
          <p:cNvPr id="2" name="Title 1">
            <a:extLst>
              <a:ext uri="{FF2B5EF4-FFF2-40B4-BE49-F238E27FC236}">
                <a16:creationId xmlns:a16="http://schemas.microsoft.com/office/drawing/2014/main" id="{48DFEAF9-3C9A-4305-9782-3EE91C933D8A}"/>
              </a:ext>
            </a:extLst>
          </p:cNvPr>
          <p:cNvSpPr>
            <a:spLocks noGrp="1"/>
          </p:cNvSpPr>
          <p:nvPr>
            <p:ph type="ctrTitle" hasCustomPrompt="1"/>
          </p:nvPr>
        </p:nvSpPr>
        <p:spPr>
          <a:xfrm>
            <a:off x="1524000" y="1122363"/>
            <a:ext cx="9144000" cy="495232"/>
          </a:xfrm>
        </p:spPr>
        <p:txBody>
          <a:bodyPr anchor="t">
            <a:normAutofit/>
          </a:bodyPr>
          <a:lstStyle>
            <a:lvl1pPr algn="l">
              <a:defRPr sz="2600">
                <a:solidFill>
                  <a:srgbClr val="408E93"/>
                </a:solidFill>
                <a:latin typeface="Agency FB" panose="020B0503020202020204" pitchFamily="34" charset="0"/>
                <a:cs typeface="Segoe UI Light" panose="020B0502040204020203" pitchFamily="34" charset="0"/>
              </a:defRPr>
            </a:lvl1pPr>
          </a:lstStyle>
          <a:p>
            <a:r>
              <a:rPr lang="en-US" dirty="0"/>
              <a:t>CLICK TO EDIT MASTER TITLE STYLE</a:t>
            </a:r>
          </a:p>
        </p:txBody>
      </p:sp>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A1E4DA85-F019-4E90-A6AA-7043F3D87AD7}"/>
                  </a:ext>
                </a:extLst>
              </p14:cNvPr>
              <p14:cNvContentPartPr/>
              <p14:nvPr userDrawn="1"/>
            </p14:nvContentPartPr>
            <p14:xfrm>
              <a:off x="5810220" y="4838430"/>
              <a:ext cx="238320" cy="19440"/>
            </p14:xfrm>
          </p:contentPart>
        </mc:Choice>
        <mc:Fallback xmlns="">
          <p:pic>
            <p:nvPicPr>
              <p:cNvPr id="13" name="Ink 12">
                <a:extLst>
                  <a:ext uri="{FF2B5EF4-FFF2-40B4-BE49-F238E27FC236}">
                    <a16:creationId xmlns:a16="http://schemas.microsoft.com/office/drawing/2014/main" id="{A1E4DA85-F019-4E90-A6AA-7043F3D87AD7}"/>
                  </a:ext>
                </a:extLst>
              </p:cNvPr>
              <p:cNvPicPr/>
              <p:nvPr/>
            </p:nvPicPr>
            <p:blipFill>
              <a:blip r:embed="rId8"/>
              <a:stretch>
                <a:fillRect/>
              </a:stretch>
            </p:blipFill>
            <p:spPr>
              <a:xfrm>
                <a:off x="5801220" y="4829594"/>
                <a:ext cx="255960" cy="36759"/>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790FFFC0-B22C-429C-95BD-DD45145FEBA8}"/>
                  </a:ext>
                </a:extLst>
              </p14:cNvPr>
              <p14:cNvContentPartPr/>
              <p14:nvPr userDrawn="1"/>
            </p14:nvContentPartPr>
            <p14:xfrm>
              <a:off x="7019925" y="123765"/>
              <a:ext cx="28800" cy="360"/>
            </p14:xfrm>
          </p:contentPart>
        </mc:Choice>
        <mc:Fallback xmlns="">
          <p:pic>
            <p:nvPicPr>
              <p:cNvPr id="19" name="Ink 18">
                <a:extLst>
                  <a:ext uri="{FF2B5EF4-FFF2-40B4-BE49-F238E27FC236}">
                    <a16:creationId xmlns:a16="http://schemas.microsoft.com/office/drawing/2014/main" id="{790FFFC0-B22C-429C-95BD-DD45145FEBA8}"/>
                  </a:ext>
                </a:extLst>
              </p:cNvPr>
              <p:cNvPicPr/>
              <p:nvPr/>
            </p:nvPicPr>
            <p:blipFill>
              <a:blip r:embed="rId10"/>
              <a:stretch>
                <a:fillRect/>
              </a:stretch>
            </p:blipFill>
            <p:spPr>
              <a:xfrm>
                <a:off x="7010925" y="114765"/>
                <a:ext cx="464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1" name="Ink 20">
                <a:extLst>
                  <a:ext uri="{FF2B5EF4-FFF2-40B4-BE49-F238E27FC236}">
                    <a16:creationId xmlns:a16="http://schemas.microsoft.com/office/drawing/2014/main" id="{4F2552DA-D8AD-49AD-B221-046C987028BC}"/>
                  </a:ext>
                </a:extLst>
              </p14:cNvPr>
              <p14:cNvContentPartPr/>
              <p14:nvPr userDrawn="1"/>
            </p14:nvContentPartPr>
            <p14:xfrm>
              <a:off x="4705125" y="7267500"/>
              <a:ext cx="19440" cy="9720"/>
            </p14:xfrm>
          </p:contentPart>
        </mc:Choice>
        <mc:Fallback xmlns="">
          <p:pic>
            <p:nvPicPr>
              <p:cNvPr id="21" name="Ink 20">
                <a:extLst>
                  <a:ext uri="{FF2B5EF4-FFF2-40B4-BE49-F238E27FC236}">
                    <a16:creationId xmlns:a16="http://schemas.microsoft.com/office/drawing/2014/main" id="{4F2552DA-D8AD-49AD-B221-046C987028BC}"/>
                  </a:ext>
                </a:extLst>
              </p:cNvPr>
              <p:cNvPicPr/>
              <p:nvPr/>
            </p:nvPicPr>
            <p:blipFill>
              <a:blip r:embed="rId12"/>
              <a:stretch>
                <a:fillRect/>
              </a:stretch>
            </p:blipFill>
            <p:spPr>
              <a:xfrm>
                <a:off x="4696125" y="7258821"/>
                <a:ext cx="37080" cy="26730"/>
              </a:xfrm>
              <a:prstGeom prst="rect">
                <a:avLst/>
              </a:prstGeom>
            </p:spPr>
          </p:pic>
        </mc:Fallback>
      </mc:AlternateContent>
    </p:spTree>
    <p:extLst>
      <p:ext uri="{BB962C8B-B14F-4D97-AF65-F5344CB8AC3E}">
        <p14:creationId xmlns:p14="http://schemas.microsoft.com/office/powerpoint/2010/main" val="700712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2C925-8B44-44C6-A649-F0FB17E738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B5067D9-9E44-4E2F-BB85-39F25AF8A996}"/>
              </a:ext>
            </a:extLst>
          </p:cNvPr>
          <p:cNvSpPr>
            <a:spLocks noGrp="1"/>
          </p:cNvSpPr>
          <p:nvPr>
            <p:ph type="dt" sz="half" idx="10"/>
          </p:nvPr>
        </p:nvSpPr>
        <p:spPr/>
        <p:txBody>
          <a:bodyPr/>
          <a:lstStyle/>
          <a:p>
            <a:fld id="{9A6BF23A-3D24-42D3-8F1A-75A13C888DEA}" type="datetimeFigureOut">
              <a:rPr lang="en-US" smtClean="0"/>
              <a:t>8/17/2017</a:t>
            </a:fld>
            <a:endParaRPr lang="en-US"/>
          </a:p>
        </p:txBody>
      </p:sp>
      <p:sp>
        <p:nvSpPr>
          <p:cNvPr id="4" name="Footer Placeholder 3">
            <a:extLst>
              <a:ext uri="{FF2B5EF4-FFF2-40B4-BE49-F238E27FC236}">
                <a16:creationId xmlns:a16="http://schemas.microsoft.com/office/drawing/2014/main" id="{D0695C9A-F3D4-4CAF-BD9C-9A781B281DE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43D576E-E81F-4A82-BCA1-6B1E01BA5B42}"/>
              </a:ext>
            </a:extLst>
          </p:cNvPr>
          <p:cNvSpPr>
            <a:spLocks noGrp="1"/>
          </p:cNvSpPr>
          <p:nvPr>
            <p:ph type="sldNum" sz="quarter" idx="12"/>
          </p:nvPr>
        </p:nvSpPr>
        <p:spPr/>
        <p:txBody>
          <a:bodyPr/>
          <a:lstStyle/>
          <a:p>
            <a:fld id="{8A717781-12D9-4CDB-9AAE-83636CBD66D6}" type="slidenum">
              <a:rPr lang="en-US" smtClean="0"/>
              <a:t>‹#›</a:t>
            </a:fld>
            <a:endParaRPr lang="en-US"/>
          </a:p>
        </p:txBody>
      </p:sp>
    </p:spTree>
    <p:extLst>
      <p:ext uri="{BB962C8B-B14F-4D97-AF65-F5344CB8AC3E}">
        <p14:creationId xmlns:p14="http://schemas.microsoft.com/office/powerpoint/2010/main" val="199804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360874-81B9-450F-B82A-8EB5D1206CDC}"/>
              </a:ext>
            </a:extLst>
          </p:cNvPr>
          <p:cNvSpPr>
            <a:spLocks noGrp="1"/>
          </p:cNvSpPr>
          <p:nvPr>
            <p:ph type="dt" sz="half" idx="10"/>
          </p:nvPr>
        </p:nvSpPr>
        <p:spPr/>
        <p:txBody>
          <a:bodyPr/>
          <a:lstStyle/>
          <a:p>
            <a:fld id="{9A6BF23A-3D24-42D3-8F1A-75A13C888DEA}" type="datetimeFigureOut">
              <a:rPr lang="en-US" smtClean="0"/>
              <a:t>8/17/2017</a:t>
            </a:fld>
            <a:endParaRPr lang="en-US"/>
          </a:p>
        </p:txBody>
      </p:sp>
      <p:sp>
        <p:nvSpPr>
          <p:cNvPr id="3" name="Footer Placeholder 2">
            <a:extLst>
              <a:ext uri="{FF2B5EF4-FFF2-40B4-BE49-F238E27FC236}">
                <a16:creationId xmlns:a16="http://schemas.microsoft.com/office/drawing/2014/main" id="{3CF7C3AE-3A6B-4C8B-B32A-82D82E5967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DDF9F8A-E694-41C4-963B-E3E4EC703FD4}"/>
              </a:ext>
            </a:extLst>
          </p:cNvPr>
          <p:cNvSpPr>
            <a:spLocks noGrp="1"/>
          </p:cNvSpPr>
          <p:nvPr>
            <p:ph type="sldNum" sz="quarter" idx="12"/>
          </p:nvPr>
        </p:nvSpPr>
        <p:spPr/>
        <p:txBody>
          <a:bodyPr/>
          <a:lstStyle/>
          <a:p>
            <a:fld id="{8A717781-12D9-4CDB-9AAE-83636CBD66D6}" type="slidenum">
              <a:rPr lang="en-US" smtClean="0"/>
              <a:t>‹#›</a:t>
            </a:fld>
            <a:endParaRPr lang="en-US"/>
          </a:p>
        </p:txBody>
      </p:sp>
    </p:spTree>
    <p:extLst>
      <p:ext uri="{BB962C8B-B14F-4D97-AF65-F5344CB8AC3E}">
        <p14:creationId xmlns:p14="http://schemas.microsoft.com/office/powerpoint/2010/main" val="20518926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72C95-0AD4-4269-8C2B-C4797C4EC7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CA06414-765F-4A8B-92F6-D0646CCCAB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85ECD27-EF94-470B-8EFE-BDD4BAA71C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F720F99-C49A-4BDA-8E4E-70AA217962BD}"/>
              </a:ext>
            </a:extLst>
          </p:cNvPr>
          <p:cNvSpPr>
            <a:spLocks noGrp="1"/>
          </p:cNvSpPr>
          <p:nvPr>
            <p:ph type="dt" sz="half" idx="10"/>
          </p:nvPr>
        </p:nvSpPr>
        <p:spPr/>
        <p:txBody>
          <a:bodyPr/>
          <a:lstStyle/>
          <a:p>
            <a:fld id="{9A6BF23A-3D24-42D3-8F1A-75A13C888DEA}" type="datetimeFigureOut">
              <a:rPr lang="en-US" smtClean="0"/>
              <a:t>8/17/2017</a:t>
            </a:fld>
            <a:endParaRPr lang="en-US"/>
          </a:p>
        </p:txBody>
      </p:sp>
      <p:sp>
        <p:nvSpPr>
          <p:cNvPr id="6" name="Footer Placeholder 5">
            <a:extLst>
              <a:ext uri="{FF2B5EF4-FFF2-40B4-BE49-F238E27FC236}">
                <a16:creationId xmlns:a16="http://schemas.microsoft.com/office/drawing/2014/main" id="{F4BE342F-D088-48DF-BF68-ED3DCA16FF4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FB5186-5A08-4217-B8C8-E3C89DE56517}"/>
              </a:ext>
            </a:extLst>
          </p:cNvPr>
          <p:cNvSpPr>
            <a:spLocks noGrp="1"/>
          </p:cNvSpPr>
          <p:nvPr>
            <p:ph type="sldNum" sz="quarter" idx="12"/>
          </p:nvPr>
        </p:nvSpPr>
        <p:spPr/>
        <p:txBody>
          <a:bodyPr/>
          <a:lstStyle/>
          <a:p>
            <a:fld id="{8A717781-12D9-4CDB-9AAE-83636CBD66D6}" type="slidenum">
              <a:rPr lang="en-US" smtClean="0"/>
              <a:t>‹#›</a:t>
            </a:fld>
            <a:endParaRPr lang="en-US"/>
          </a:p>
        </p:txBody>
      </p:sp>
    </p:spTree>
    <p:extLst>
      <p:ext uri="{BB962C8B-B14F-4D97-AF65-F5344CB8AC3E}">
        <p14:creationId xmlns:p14="http://schemas.microsoft.com/office/powerpoint/2010/main" val="8829912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30A0E-257C-428F-8220-4F7319A3E9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9ACFB04-60BA-40B2-9683-87578BD0DC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90FF038-F1C0-4D94-B562-F301003548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D14D5EB-717A-432F-9FCB-41F026C35E99}"/>
              </a:ext>
            </a:extLst>
          </p:cNvPr>
          <p:cNvSpPr>
            <a:spLocks noGrp="1"/>
          </p:cNvSpPr>
          <p:nvPr>
            <p:ph type="dt" sz="half" idx="10"/>
          </p:nvPr>
        </p:nvSpPr>
        <p:spPr/>
        <p:txBody>
          <a:bodyPr/>
          <a:lstStyle/>
          <a:p>
            <a:fld id="{9A6BF23A-3D24-42D3-8F1A-75A13C888DEA}" type="datetimeFigureOut">
              <a:rPr lang="en-US" smtClean="0"/>
              <a:t>8/17/2017</a:t>
            </a:fld>
            <a:endParaRPr lang="en-US"/>
          </a:p>
        </p:txBody>
      </p:sp>
      <p:sp>
        <p:nvSpPr>
          <p:cNvPr id="6" name="Footer Placeholder 5">
            <a:extLst>
              <a:ext uri="{FF2B5EF4-FFF2-40B4-BE49-F238E27FC236}">
                <a16:creationId xmlns:a16="http://schemas.microsoft.com/office/drawing/2014/main" id="{1FA96424-0E11-4259-9FFE-96E424A214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324721-6543-486D-A232-9E51E9FB47D6}"/>
              </a:ext>
            </a:extLst>
          </p:cNvPr>
          <p:cNvSpPr>
            <a:spLocks noGrp="1"/>
          </p:cNvSpPr>
          <p:nvPr>
            <p:ph type="sldNum" sz="quarter" idx="12"/>
          </p:nvPr>
        </p:nvSpPr>
        <p:spPr/>
        <p:txBody>
          <a:bodyPr/>
          <a:lstStyle/>
          <a:p>
            <a:fld id="{8A717781-12D9-4CDB-9AAE-83636CBD66D6}" type="slidenum">
              <a:rPr lang="en-US" smtClean="0"/>
              <a:t>‹#›</a:t>
            </a:fld>
            <a:endParaRPr lang="en-US"/>
          </a:p>
        </p:txBody>
      </p:sp>
    </p:spTree>
    <p:extLst>
      <p:ext uri="{BB962C8B-B14F-4D97-AF65-F5344CB8AC3E}">
        <p14:creationId xmlns:p14="http://schemas.microsoft.com/office/powerpoint/2010/main" val="30029305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3A876-E09F-447C-AC70-62561572245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D81AE2-C534-4018-8D54-BFAC1D2E431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AE8180-78B8-4034-88AA-BF38D54756A7}"/>
              </a:ext>
            </a:extLst>
          </p:cNvPr>
          <p:cNvSpPr>
            <a:spLocks noGrp="1"/>
          </p:cNvSpPr>
          <p:nvPr>
            <p:ph type="dt" sz="half" idx="10"/>
          </p:nvPr>
        </p:nvSpPr>
        <p:spPr/>
        <p:txBody>
          <a:bodyPr/>
          <a:lstStyle/>
          <a:p>
            <a:fld id="{9A6BF23A-3D24-42D3-8F1A-75A13C888DEA}" type="datetimeFigureOut">
              <a:rPr lang="en-US" smtClean="0"/>
              <a:t>8/17/2017</a:t>
            </a:fld>
            <a:endParaRPr lang="en-US"/>
          </a:p>
        </p:txBody>
      </p:sp>
      <p:sp>
        <p:nvSpPr>
          <p:cNvPr id="5" name="Footer Placeholder 4">
            <a:extLst>
              <a:ext uri="{FF2B5EF4-FFF2-40B4-BE49-F238E27FC236}">
                <a16:creationId xmlns:a16="http://schemas.microsoft.com/office/drawing/2014/main" id="{E902CEA7-6339-43F1-8258-E91DD61E27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BB3B7F-3DD1-4A58-A7A1-90D3371C9DD8}"/>
              </a:ext>
            </a:extLst>
          </p:cNvPr>
          <p:cNvSpPr>
            <a:spLocks noGrp="1"/>
          </p:cNvSpPr>
          <p:nvPr>
            <p:ph type="sldNum" sz="quarter" idx="12"/>
          </p:nvPr>
        </p:nvSpPr>
        <p:spPr/>
        <p:txBody>
          <a:bodyPr/>
          <a:lstStyle/>
          <a:p>
            <a:fld id="{8A717781-12D9-4CDB-9AAE-83636CBD66D6}" type="slidenum">
              <a:rPr lang="en-US" smtClean="0"/>
              <a:t>‹#›</a:t>
            </a:fld>
            <a:endParaRPr lang="en-US"/>
          </a:p>
        </p:txBody>
      </p:sp>
    </p:spTree>
    <p:extLst>
      <p:ext uri="{BB962C8B-B14F-4D97-AF65-F5344CB8AC3E}">
        <p14:creationId xmlns:p14="http://schemas.microsoft.com/office/powerpoint/2010/main" val="15429613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548BB54-5323-4DD3-9DB8-5CA26A51710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40E1A9-E35B-44AB-8190-B6A7A068DBD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6AF8D8-7764-4D06-AE50-0B151AE659FB}"/>
              </a:ext>
            </a:extLst>
          </p:cNvPr>
          <p:cNvSpPr>
            <a:spLocks noGrp="1"/>
          </p:cNvSpPr>
          <p:nvPr>
            <p:ph type="dt" sz="half" idx="10"/>
          </p:nvPr>
        </p:nvSpPr>
        <p:spPr/>
        <p:txBody>
          <a:bodyPr/>
          <a:lstStyle/>
          <a:p>
            <a:fld id="{9A6BF23A-3D24-42D3-8F1A-75A13C888DEA}" type="datetimeFigureOut">
              <a:rPr lang="en-US" smtClean="0"/>
              <a:t>8/17/2017</a:t>
            </a:fld>
            <a:endParaRPr lang="en-US"/>
          </a:p>
        </p:txBody>
      </p:sp>
      <p:sp>
        <p:nvSpPr>
          <p:cNvPr id="5" name="Footer Placeholder 4">
            <a:extLst>
              <a:ext uri="{FF2B5EF4-FFF2-40B4-BE49-F238E27FC236}">
                <a16:creationId xmlns:a16="http://schemas.microsoft.com/office/drawing/2014/main" id="{2022F050-008F-40E2-AA46-8DD0CD8CBA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663763-705B-464F-AB8B-F02AFAC92A82}"/>
              </a:ext>
            </a:extLst>
          </p:cNvPr>
          <p:cNvSpPr>
            <a:spLocks noGrp="1"/>
          </p:cNvSpPr>
          <p:nvPr>
            <p:ph type="sldNum" sz="quarter" idx="12"/>
          </p:nvPr>
        </p:nvSpPr>
        <p:spPr/>
        <p:txBody>
          <a:bodyPr/>
          <a:lstStyle/>
          <a:p>
            <a:fld id="{8A717781-12D9-4CDB-9AAE-83636CBD66D6}" type="slidenum">
              <a:rPr lang="en-US" smtClean="0"/>
              <a:t>‹#›</a:t>
            </a:fld>
            <a:endParaRPr lang="en-US"/>
          </a:p>
        </p:txBody>
      </p:sp>
    </p:spTree>
    <p:extLst>
      <p:ext uri="{BB962C8B-B14F-4D97-AF65-F5344CB8AC3E}">
        <p14:creationId xmlns:p14="http://schemas.microsoft.com/office/powerpoint/2010/main" val="246871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6BF408C-A3FE-427A-BCAC-49F0BEAE4F3E}"/>
              </a:ext>
            </a:extLst>
          </p:cNvPr>
          <p:cNvSpPr/>
          <p:nvPr userDrawn="1"/>
        </p:nvSpPr>
        <p:spPr>
          <a:xfrm>
            <a:off x="0" y="1"/>
            <a:ext cx="12192000" cy="6858000"/>
          </a:xfrm>
          <a:prstGeom prst="rect">
            <a:avLst/>
          </a:prstGeom>
          <a:gradFill flip="none" rotWithShape="1">
            <a:gsLst>
              <a:gs pos="49000">
                <a:schemeClr val="tx1">
                  <a:alpha val="0"/>
                </a:scheme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01441076-21A4-4AB0-A4C3-2CD86B085516}"/>
                  </a:ext>
                </a:extLst>
              </p14:cNvPr>
              <p14:cNvContentPartPr/>
              <p14:nvPr userDrawn="1"/>
            </p14:nvContentPartPr>
            <p14:xfrm>
              <a:off x="3285825" y="7305630"/>
              <a:ext cx="360" cy="360"/>
            </p14:xfrm>
          </p:contentPart>
        </mc:Choice>
        <mc:Fallback xmlns="">
          <p:pic>
            <p:nvPicPr>
              <p:cNvPr id="8" name="Ink 7">
                <a:extLst>
                  <a:ext uri="{FF2B5EF4-FFF2-40B4-BE49-F238E27FC236}">
                    <a16:creationId xmlns:a16="http://schemas.microsoft.com/office/drawing/2014/main" id="{01441076-21A4-4AB0-A4C3-2CD86B085516}"/>
                  </a:ext>
                </a:extLst>
              </p:cNvPr>
              <p:cNvPicPr/>
              <p:nvPr/>
            </p:nvPicPr>
            <p:blipFill>
              <a:blip r:embed="rId4"/>
              <a:stretch>
                <a:fillRect/>
              </a:stretch>
            </p:blipFill>
            <p:spPr>
              <a:xfrm>
                <a:off x="3276825" y="729663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812E5E6F-A5EC-4FFE-BD32-F34737E4091E}"/>
                  </a:ext>
                </a:extLst>
              </p14:cNvPr>
              <p14:cNvContentPartPr/>
              <p14:nvPr userDrawn="1"/>
            </p14:nvContentPartPr>
            <p14:xfrm>
              <a:off x="2238300" y="1333470"/>
              <a:ext cx="228960" cy="47520"/>
            </p14:xfrm>
          </p:contentPart>
        </mc:Choice>
        <mc:Fallback xmlns="">
          <p:pic>
            <p:nvPicPr>
              <p:cNvPr id="9" name="Ink 8">
                <a:extLst>
                  <a:ext uri="{FF2B5EF4-FFF2-40B4-BE49-F238E27FC236}">
                    <a16:creationId xmlns:a16="http://schemas.microsoft.com/office/drawing/2014/main" id="{812E5E6F-A5EC-4FFE-BD32-F34737E4091E}"/>
                  </a:ext>
                </a:extLst>
              </p:cNvPr>
              <p:cNvPicPr/>
              <p:nvPr/>
            </p:nvPicPr>
            <p:blipFill>
              <a:blip r:embed="rId6"/>
              <a:stretch>
                <a:fillRect/>
              </a:stretch>
            </p:blipFill>
            <p:spPr>
              <a:xfrm>
                <a:off x="2229300" y="1324470"/>
                <a:ext cx="24660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A1E4DA85-F019-4E90-A6AA-7043F3D87AD7}"/>
                  </a:ext>
                </a:extLst>
              </p14:cNvPr>
              <p14:cNvContentPartPr/>
              <p14:nvPr userDrawn="1"/>
            </p14:nvContentPartPr>
            <p14:xfrm>
              <a:off x="5810220" y="4838430"/>
              <a:ext cx="238320" cy="19440"/>
            </p14:xfrm>
          </p:contentPart>
        </mc:Choice>
        <mc:Fallback xmlns="">
          <p:pic>
            <p:nvPicPr>
              <p:cNvPr id="13" name="Ink 12">
                <a:extLst>
                  <a:ext uri="{FF2B5EF4-FFF2-40B4-BE49-F238E27FC236}">
                    <a16:creationId xmlns:a16="http://schemas.microsoft.com/office/drawing/2014/main" id="{A1E4DA85-F019-4E90-A6AA-7043F3D87AD7}"/>
                  </a:ext>
                </a:extLst>
              </p:cNvPr>
              <p:cNvPicPr/>
              <p:nvPr/>
            </p:nvPicPr>
            <p:blipFill>
              <a:blip r:embed="rId8"/>
              <a:stretch>
                <a:fillRect/>
              </a:stretch>
            </p:blipFill>
            <p:spPr>
              <a:xfrm>
                <a:off x="5801220" y="4829594"/>
                <a:ext cx="255960" cy="36759"/>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790FFFC0-B22C-429C-95BD-DD45145FEBA8}"/>
                  </a:ext>
                </a:extLst>
              </p14:cNvPr>
              <p14:cNvContentPartPr/>
              <p14:nvPr userDrawn="1"/>
            </p14:nvContentPartPr>
            <p14:xfrm>
              <a:off x="7019925" y="123765"/>
              <a:ext cx="28800" cy="360"/>
            </p14:xfrm>
          </p:contentPart>
        </mc:Choice>
        <mc:Fallback xmlns="">
          <p:pic>
            <p:nvPicPr>
              <p:cNvPr id="19" name="Ink 18">
                <a:extLst>
                  <a:ext uri="{FF2B5EF4-FFF2-40B4-BE49-F238E27FC236}">
                    <a16:creationId xmlns:a16="http://schemas.microsoft.com/office/drawing/2014/main" id="{790FFFC0-B22C-429C-95BD-DD45145FEBA8}"/>
                  </a:ext>
                </a:extLst>
              </p:cNvPr>
              <p:cNvPicPr/>
              <p:nvPr/>
            </p:nvPicPr>
            <p:blipFill>
              <a:blip r:embed="rId10"/>
              <a:stretch>
                <a:fillRect/>
              </a:stretch>
            </p:blipFill>
            <p:spPr>
              <a:xfrm>
                <a:off x="7010925" y="114765"/>
                <a:ext cx="464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1" name="Ink 20">
                <a:extLst>
                  <a:ext uri="{FF2B5EF4-FFF2-40B4-BE49-F238E27FC236}">
                    <a16:creationId xmlns:a16="http://schemas.microsoft.com/office/drawing/2014/main" id="{4F2552DA-D8AD-49AD-B221-046C987028BC}"/>
                  </a:ext>
                </a:extLst>
              </p14:cNvPr>
              <p14:cNvContentPartPr/>
              <p14:nvPr userDrawn="1"/>
            </p14:nvContentPartPr>
            <p14:xfrm>
              <a:off x="4705125" y="7267500"/>
              <a:ext cx="19440" cy="9720"/>
            </p14:xfrm>
          </p:contentPart>
        </mc:Choice>
        <mc:Fallback xmlns="">
          <p:pic>
            <p:nvPicPr>
              <p:cNvPr id="21" name="Ink 20">
                <a:extLst>
                  <a:ext uri="{FF2B5EF4-FFF2-40B4-BE49-F238E27FC236}">
                    <a16:creationId xmlns:a16="http://schemas.microsoft.com/office/drawing/2014/main" id="{4F2552DA-D8AD-49AD-B221-046C987028BC}"/>
                  </a:ext>
                </a:extLst>
              </p:cNvPr>
              <p:cNvPicPr/>
              <p:nvPr/>
            </p:nvPicPr>
            <p:blipFill>
              <a:blip r:embed="rId12"/>
              <a:stretch>
                <a:fillRect/>
              </a:stretch>
            </p:blipFill>
            <p:spPr>
              <a:xfrm>
                <a:off x="4696125" y="7258821"/>
                <a:ext cx="37080" cy="26730"/>
              </a:xfrm>
              <a:prstGeom prst="rect">
                <a:avLst/>
              </a:prstGeom>
            </p:spPr>
          </p:pic>
        </mc:Fallback>
      </mc:AlternateContent>
      <p:pic>
        <p:nvPicPr>
          <p:cNvPr id="11" name="Picture 10">
            <a:extLst>
              <a:ext uri="{FF2B5EF4-FFF2-40B4-BE49-F238E27FC236}">
                <a16:creationId xmlns:a16="http://schemas.microsoft.com/office/drawing/2014/main" id="{BD312742-FF8F-405A-9B03-FA3BE36135F5}"/>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a:blipFill>
            <a:blip r:embed="rId13"/>
            <a:stretch>
              <a:fillRect/>
            </a:stretch>
          </a:blipFill>
        </p:spPr>
      </p:pic>
    </p:spTree>
    <p:extLst>
      <p:ext uri="{BB962C8B-B14F-4D97-AF65-F5344CB8AC3E}">
        <p14:creationId xmlns:p14="http://schemas.microsoft.com/office/powerpoint/2010/main" val="1120870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6BF408C-A3FE-427A-BCAC-49F0BEAE4F3E}"/>
              </a:ext>
            </a:extLst>
          </p:cNvPr>
          <p:cNvSpPr/>
          <p:nvPr userDrawn="1"/>
        </p:nvSpPr>
        <p:spPr>
          <a:xfrm>
            <a:off x="0" y="1"/>
            <a:ext cx="12192000" cy="6858000"/>
          </a:xfrm>
          <a:prstGeom prst="rect">
            <a:avLst/>
          </a:prstGeom>
          <a:gradFill flip="none" rotWithShape="1">
            <a:gsLst>
              <a:gs pos="49000">
                <a:schemeClr val="tx1">
                  <a:alpha val="0"/>
                </a:scheme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01441076-21A4-4AB0-A4C3-2CD86B085516}"/>
                  </a:ext>
                </a:extLst>
              </p14:cNvPr>
              <p14:cNvContentPartPr/>
              <p14:nvPr userDrawn="1"/>
            </p14:nvContentPartPr>
            <p14:xfrm>
              <a:off x="3285825" y="7305630"/>
              <a:ext cx="360" cy="360"/>
            </p14:xfrm>
          </p:contentPart>
        </mc:Choice>
        <mc:Fallback xmlns="">
          <p:pic>
            <p:nvPicPr>
              <p:cNvPr id="8" name="Ink 7">
                <a:extLst>
                  <a:ext uri="{FF2B5EF4-FFF2-40B4-BE49-F238E27FC236}">
                    <a16:creationId xmlns:a16="http://schemas.microsoft.com/office/drawing/2014/main" id="{01441076-21A4-4AB0-A4C3-2CD86B085516}"/>
                  </a:ext>
                </a:extLst>
              </p:cNvPr>
              <p:cNvPicPr/>
              <p:nvPr/>
            </p:nvPicPr>
            <p:blipFill>
              <a:blip r:embed="rId4"/>
              <a:stretch>
                <a:fillRect/>
              </a:stretch>
            </p:blipFill>
            <p:spPr>
              <a:xfrm>
                <a:off x="3276825" y="729663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812E5E6F-A5EC-4FFE-BD32-F34737E4091E}"/>
                  </a:ext>
                </a:extLst>
              </p14:cNvPr>
              <p14:cNvContentPartPr/>
              <p14:nvPr userDrawn="1"/>
            </p14:nvContentPartPr>
            <p14:xfrm>
              <a:off x="2238300" y="1333470"/>
              <a:ext cx="228960" cy="47520"/>
            </p14:xfrm>
          </p:contentPart>
        </mc:Choice>
        <mc:Fallback xmlns="">
          <p:pic>
            <p:nvPicPr>
              <p:cNvPr id="9" name="Ink 8">
                <a:extLst>
                  <a:ext uri="{FF2B5EF4-FFF2-40B4-BE49-F238E27FC236}">
                    <a16:creationId xmlns:a16="http://schemas.microsoft.com/office/drawing/2014/main" id="{812E5E6F-A5EC-4FFE-BD32-F34737E4091E}"/>
                  </a:ext>
                </a:extLst>
              </p:cNvPr>
              <p:cNvPicPr/>
              <p:nvPr/>
            </p:nvPicPr>
            <p:blipFill>
              <a:blip r:embed="rId6"/>
              <a:stretch>
                <a:fillRect/>
              </a:stretch>
            </p:blipFill>
            <p:spPr>
              <a:xfrm>
                <a:off x="2229300" y="1324470"/>
                <a:ext cx="24660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A1E4DA85-F019-4E90-A6AA-7043F3D87AD7}"/>
                  </a:ext>
                </a:extLst>
              </p14:cNvPr>
              <p14:cNvContentPartPr/>
              <p14:nvPr userDrawn="1"/>
            </p14:nvContentPartPr>
            <p14:xfrm>
              <a:off x="5810220" y="4838430"/>
              <a:ext cx="238320" cy="19440"/>
            </p14:xfrm>
          </p:contentPart>
        </mc:Choice>
        <mc:Fallback xmlns="">
          <p:pic>
            <p:nvPicPr>
              <p:cNvPr id="13" name="Ink 12">
                <a:extLst>
                  <a:ext uri="{FF2B5EF4-FFF2-40B4-BE49-F238E27FC236}">
                    <a16:creationId xmlns:a16="http://schemas.microsoft.com/office/drawing/2014/main" id="{A1E4DA85-F019-4E90-A6AA-7043F3D87AD7}"/>
                  </a:ext>
                </a:extLst>
              </p:cNvPr>
              <p:cNvPicPr/>
              <p:nvPr/>
            </p:nvPicPr>
            <p:blipFill>
              <a:blip r:embed="rId8"/>
              <a:stretch>
                <a:fillRect/>
              </a:stretch>
            </p:blipFill>
            <p:spPr>
              <a:xfrm>
                <a:off x="5801220" y="4829594"/>
                <a:ext cx="255960" cy="36759"/>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790FFFC0-B22C-429C-95BD-DD45145FEBA8}"/>
                  </a:ext>
                </a:extLst>
              </p14:cNvPr>
              <p14:cNvContentPartPr/>
              <p14:nvPr userDrawn="1"/>
            </p14:nvContentPartPr>
            <p14:xfrm>
              <a:off x="7019925" y="123765"/>
              <a:ext cx="28800" cy="360"/>
            </p14:xfrm>
          </p:contentPart>
        </mc:Choice>
        <mc:Fallback xmlns="">
          <p:pic>
            <p:nvPicPr>
              <p:cNvPr id="19" name="Ink 18">
                <a:extLst>
                  <a:ext uri="{FF2B5EF4-FFF2-40B4-BE49-F238E27FC236}">
                    <a16:creationId xmlns:a16="http://schemas.microsoft.com/office/drawing/2014/main" id="{790FFFC0-B22C-429C-95BD-DD45145FEBA8}"/>
                  </a:ext>
                </a:extLst>
              </p:cNvPr>
              <p:cNvPicPr/>
              <p:nvPr/>
            </p:nvPicPr>
            <p:blipFill>
              <a:blip r:embed="rId10"/>
              <a:stretch>
                <a:fillRect/>
              </a:stretch>
            </p:blipFill>
            <p:spPr>
              <a:xfrm>
                <a:off x="7010925" y="114765"/>
                <a:ext cx="464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1" name="Ink 20">
                <a:extLst>
                  <a:ext uri="{FF2B5EF4-FFF2-40B4-BE49-F238E27FC236}">
                    <a16:creationId xmlns:a16="http://schemas.microsoft.com/office/drawing/2014/main" id="{4F2552DA-D8AD-49AD-B221-046C987028BC}"/>
                  </a:ext>
                </a:extLst>
              </p14:cNvPr>
              <p14:cNvContentPartPr/>
              <p14:nvPr userDrawn="1"/>
            </p14:nvContentPartPr>
            <p14:xfrm>
              <a:off x="4705125" y="7267500"/>
              <a:ext cx="19440" cy="9720"/>
            </p14:xfrm>
          </p:contentPart>
        </mc:Choice>
        <mc:Fallback xmlns="">
          <p:pic>
            <p:nvPicPr>
              <p:cNvPr id="21" name="Ink 20">
                <a:extLst>
                  <a:ext uri="{FF2B5EF4-FFF2-40B4-BE49-F238E27FC236}">
                    <a16:creationId xmlns:a16="http://schemas.microsoft.com/office/drawing/2014/main" id="{4F2552DA-D8AD-49AD-B221-046C987028BC}"/>
                  </a:ext>
                </a:extLst>
              </p:cNvPr>
              <p:cNvPicPr/>
              <p:nvPr/>
            </p:nvPicPr>
            <p:blipFill>
              <a:blip r:embed="rId12"/>
              <a:stretch>
                <a:fillRect/>
              </a:stretch>
            </p:blipFill>
            <p:spPr>
              <a:xfrm>
                <a:off x="4696125" y="7258821"/>
                <a:ext cx="37080" cy="26730"/>
              </a:xfrm>
              <a:prstGeom prst="rect">
                <a:avLst/>
              </a:prstGeom>
            </p:spPr>
          </p:pic>
        </mc:Fallback>
      </mc:AlternateContent>
      <p:sp>
        <p:nvSpPr>
          <p:cNvPr id="11" name="Subtitle 2">
            <a:extLst>
              <a:ext uri="{FF2B5EF4-FFF2-40B4-BE49-F238E27FC236}">
                <a16:creationId xmlns:a16="http://schemas.microsoft.com/office/drawing/2014/main" id="{34C0FACC-90E6-4A01-8792-8FA91B7D3E15}"/>
              </a:ext>
            </a:extLst>
          </p:cNvPr>
          <p:cNvSpPr>
            <a:spLocks noGrp="1"/>
          </p:cNvSpPr>
          <p:nvPr>
            <p:ph type="subTitle" idx="1" hasCustomPrompt="1"/>
          </p:nvPr>
        </p:nvSpPr>
        <p:spPr>
          <a:xfrm>
            <a:off x="963827" y="2543436"/>
            <a:ext cx="3760738" cy="4021205"/>
          </a:xfrm>
        </p:spPr>
        <p:txBody>
          <a:bodyPr>
            <a:normAutofit/>
          </a:bodyPr>
          <a:lstStyle>
            <a:lvl1pPr marL="0" indent="0" algn="l">
              <a:lnSpc>
                <a:spcPct val="110000"/>
              </a:lnSpc>
              <a:buNone/>
              <a:defRPr sz="1300">
                <a:solidFill>
                  <a:schemeClr val="bg1"/>
                </a:solidFill>
                <a:latin typeface="Segoe UI Light" panose="020B0502040204020203" pitchFamily="34" charset="0"/>
                <a:cs typeface="Segoe UI Light"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Power for the computers and scientific instruments onboard is provided by two 2.45 x 7.56m solar panels. The power generated by the panels is also used to charge six nickel-hydrogen batteries that provide power to the spacecraft for about 25 minutes per orbit while Hubble flies through the Earth’s shadow.</a:t>
            </a:r>
          </a:p>
        </p:txBody>
      </p:sp>
      <p:sp>
        <p:nvSpPr>
          <p:cNvPr id="12" name="Title 1">
            <a:extLst>
              <a:ext uri="{FF2B5EF4-FFF2-40B4-BE49-F238E27FC236}">
                <a16:creationId xmlns:a16="http://schemas.microsoft.com/office/drawing/2014/main" id="{884C55E0-4986-474A-BC74-1B4E8A2F7D16}"/>
              </a:ext>
            </a:extLst>
          </p:cNvPr>
          <p:cNvSpPr>
            <a:spLocks noGrp="1"/>
          </p:cNvSpPr>
          <p:nvPr>
            <p:ph type="ctrTitle" hasCustomPrompt="1"/>
          </p:nvPr>
        </p:nvSpPr>
        <p:spPr>
          <a:xfrm>
            <a:off x="963827" y="1921433"/>
            <a:ext cx="9144000" cy="495232"/>
          </a:xfrm>
        </p:spPr>
        <p:txBody>
          <a:bodyPr anchor="t">
            <a:normAutofit/>
          </a:bodyPr>
          <a:lstStyle>
            <a:lvl1pPr algn="l">
              <a:defRPr sz="2600">
                <a:solidFill>
                  <a:srgbClr val="408E93"/>
                </a:solidFill>
                <a:latin typeface="Agency FB" panose="020B0503020202020204" pitchFamily="34" charset="0"/>
                <a:cs typeface="Segoe UI Light" panose="020B0502040204020203" pitchFamily="34" charset="0"/>
              </a:defRPr>
            </a:lvl1pPr>
          </a:lstStyle>
          <a:p>
            <a:r>
              <a:rPr lang="en-US" dirty="0"/>
              <a:t>SOLAR PANELS</a:t>
            </a:r>
          </a:p>
        </p:txBody>
      </p:sp>
      <p:grpSp>
        <p:nvGrpSpPr>
          <p:cNvPr id="14" name="Group 13">
            <a:extLst>
              <a:ext uri="{FF2B5EF4-FFF2-40B4-BE49-F238E27FC236}">
                <a16:creationId xmlns:a16="http://schemas.microsoft.com/office/drawing/2014/main" id="{27E37D6D-34CE-4FE3-A6C6-4FC22C72F7A0}"/>
              </a:ext>
            </a:extLst>
          </p:cNvPr>
          <p:cNvGrpSpPr/>
          <p:nvPr userDrawn="1"/>
        </p:nvGrpSpPr>
        <p:grpSpPr>
          <a:xfrm>
            <a:off x="1013641" y="2259110"/>
            <a:ext cx="5513866" cy="276225"/>
            <a:chOff x="1557338" y="1458610"/>
            <a:chExt cx="5513866" cy="276225"/>
          </a:xfrm>
        </p:grpSpPr>
        <p:cxnSp>
          <p:nvCxnSpPr>
            <p:cNvPr id="15" name="Straight Connector 14">
              <a:extLst>
                <a:ext uri="{FF2B5EF4-FFF2-40B4-BE49-F238E27FC236}">
                  <a16:creationId xmlns:a16="http://schemas.microsoft.com/office/drawing/2014/main" id="{71CBDA1B-9FA8-429D-A07D-655D394A1C71}"/>
                </a:ext>
              </a:extLst>
            </p:cNvPr>
            <p:cNvCxnSpPr/>
            <p:nvPr/>
          </p:nvCxnSpPr>
          <p:spPr>
            <a:xfrm>
              <a:off x="1557338" y="1589020"/>
              <a:ext cx="5362574" cy="0"/>
            </a:xfrm>
            <a:prstGeom prst="line">
              <a:avLst/>
            </a:prstGeom>
            <a:ln>
              <a:solidFill>
                <a:schemeClr val="bg1"/>
              </a:solidFill>
              <a:prstDash val="sysDash"/>
              <a:tailEnd type="non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B5FBA15E-A7E6-483D-9298-EC007237A71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794979" y="1458610"/>
              <a:ext cx="276225" cy="276225"/>
            </a:xfrm>
            <a:prstGeom prst="rect">
              <a:avLst/>
            </a:prstGeom>
          </p:spPr>
        </p:pic>
      </p:grpSp>
    </p:spTree>
    <p:extLst>
      <p:ext uri="{BB962C8B-B14F-4D97-AF65-F5344CB8AC3E}">
        <p14:creationId xmlns:p14="http://schemas.microsoft.com/office/powerpoint/2010/main" val="48692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3BFFD68-E7DA-43A0-A762-8DE3799F6144}"/>
              </a:ext>
            </a:extLst>
          </p:cNvPr>
          <p:cNvSpPr>
            <a:spLocks noGrp="1"/>
          </p:cNvSpPr>
          <p:nvPr>
            <p:ph type="subTitle" idx="1"/>
          </p:nvPr>
        </p:nvSpPr>
        <p:spPr>
          <a:xfrm>
            <a:off x="1524000" y="1711415"/>
            <a:ext cx="9144000" cy="4021205"/>
          </a:xfrm>
        </p:spPr>
        <p:txBody>
          <a:bodyPr>
            <a:normAutofit/>
          </a:bodyPr>
          <a:lstStyle>
            <a:lvl1pPr marL="0" indent="0" algn="l">
              <a:buNone/>
              <a:defRPr sz="1300">
                <a:solidFill>
                  <a:schemeClr val="bg1"/>
                </a:solidFill>
                <a:latin typeface="Segoe UI Light" panose="020B0502040204020203" pitchFamily="34" charset="0"/>
                <a:cs typeface="Segoe UI Light"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01441076-21A4-4AB0-A4C3-2CD86B085516}"/>
                  </a:ext>
                </a:extLst>
              </p14:cNvPr>
              <p14:cNvContentPartPr/>
              <p14:nvPr userDrawn="1"/>
            </p14:nvContentPartPr>
            <p14:xfrm>
              <a:off x="3285825" y="7305630"/>
              <a:ext cx="360" cy="360"/>
            </p14:xfrm>
          </p:contentPart>
        </mc:Choice>
        <mc:Fallback xmlns="">
          <p:pic>
            <p:nvPicPr>
              <p:cNvPr id="8" name="Ink 7">
                <a:extLst>
                  <a:ext uri="{FF2B5EF4-FFF2-40B4-BE49-F238E27FC236}">
                    <a16:creationId xmlns:a16="http://schemas.microsoft.com/office/drawing/2014/main" id="{01441076-21A4-4AB0-A4C3-2CD86B085516}"/>
                  </a:ext>
                </a:extLst>
              </p:cNvPr>
              <p:cNvPicPr/>
              <p:nvPr/>
            </p:nvPicPr>
            <p:blipFill>
              <a:blip r:embed="rId4"/>
              <a:stretch>
                <a:fillRect/>
              </a:stretch>
            </p:blipFill>
            <p:spPr>
              <a:xfrm>
                <a:off x="3276825" y="729663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812E5E6F-A5EC-4FFE-BD32-F34737E4091E}"/>
                  </a:ext>
                </a:extLst>
              </p14:cNvPr>
              <p14:cNvContentPartPr/>
              <p14:nvPr userDrawn="1"/>
            </p14:nvContentPartPr>
            <p14:xfrm>
              <a:off x="2238300" y="1333470"/>
              <a:ext cx="228960" cy="47520"/>
            </p14:xfrm>
          </p:contentPart>
        </mc:Choice>
        <mc:Fallback xmlns="">
          <p:pic>
            <p:nvPicPr>
              <p:cNvPr id="9" name="Ink 8">
                <a:extLst>
                  <a:ext uri="{FF2B5EF4-FFF2-40B4-BE49-F238E27FC236}">
                    <a16:creationId xmlns:a16="http://schemas.microsoft.com/office/drawing/2014/main" id="{812E5E6F-A5EC-4FFE-BD32-F34737E4091E}"/>
                  </a:ext>
                </a:extLst>
              </p:cNvPr>
              <p:cNvPicPr/>
              <p:nvPr/>
            </p:nvPicPr>
            <p:blipFill>
              <a:blip r:embed="rId6"/>
              <a:stretch>
                <a:fillRect/>
              </a:stretch>
            </p:blipFill>
            <p:spPr>
              <a:xfrm>
                <a:off x="2229300" y="1324470"/>
                <a:ext cx="246600" cy="65160"/>
              </a:xfrm>
              <a:prstGeom prst="rect">
                <a:avLst/>
              </a:prstGeom>
            </p:spPr>
          </p:pic>
        </mc:Fallback>
      </mc:AlternateContent>
      <p:sp>
        <p:nvSpPr>
          <p:cNvPr id="2" name="Title 1">
            <a:extLst>
              <a:ext uri="{FF2B5EF4-FFF2-40B4-BE49-F238E27FC236}">
                <a16:creationId xmlns:a16="http://schemas.microsoft.com/office/drawing/2014/main" id="{48DFEAF9-3C9A-4305-9782-3EE91C933D8A}"/>
              </a:ext>
            </a:extLst>
          </p:cNvPr>
          <p:cNvSpPr>
            <a:spLocks noGrp="1"/>
          </p:cNvSpPr>
          <p:nvPr>
            <p:ph type="ctrTitle" hasCustomPrompt="1"/>
          </p:nvPr>
        </p:nvSpPr>
        <p:spPr>
          <a:xfrm>
            <a:off x="1524000" y="1122363"/>
            <a:ext cx="9144000" cy="495232"/>
          </a:xfrm>
        </p:spPr>
        <p:txBody>
          <a:bodyPr anchor="t">
            <a:normAutofit/>
          </a:bodyPr>
          <a:lstStyle>
            <a:lvl1pPr algn="l">
              <a:defRPr sz="2600">
                <a:solidFill>
                  <a:srgbClr val="408E93"/>
                </a:solidFill>
                <a:latin typeface="Agency FB" panose="020B0503020202020204" pitchFamily="34" charset="0"/>
                <a:cs typeface="Segoe UI Light" panose="020B0502040204020203" pitchFamily="34" charset="0"/>
              </a:defRPr>
            </a:lvl1pPr>
          </a:lstStyle>
          <a:p>
            <a:r>
              <a:rPr lang="en-US" dirty="0"/>
              <a:t>CLICK TO EDIT MASTER TITLE STYLE</a:t>
            </a:r>
          </a:p>
        </p:txBody>
      </p:sp>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A1E4DA85-F019-4E90-A6AA-7043F3D87AD7}"/>
                  </a:ext>
                </a:extLst>
              </p14:cNvPr>
              <p14:cNvContentPartPr/>
              <p14:nvPr userDrawn="1"/>
            </p14:nvContentPartPr>
            <p14:xfrm>
              <a:off x="5810220" y="4838430"/>
              <a:ext cx="238320" cy="19440"/>
            </p14:xfrm>
          </p:contentPart>
        </mc:Choice>
        <mc:Fallback xmlns="">
          <p:pic>
            <p:nvPicPr>
              <p:cNvPr id="13" name="Ink 12">
                <a:extLst>
                  <a:ext uri="{FF2B5EF4-FFF2-40B4-BE49-F238E27FC236}">
                    <a16:creationId xmlns:a16="http://schemas.microsoft.com/office/drawing/2014/main" id="{A1E4DA85-F019-4E90-A6AA-7043F3D87AD7}"/>
                  </a:ext>
                </a:extLst>
              </p:cNvPr>
              <p:cNvPicPr/>
              <p:nvPr/>
            </p:nvPicPr>
            <p:blipFill>
              <a:blip r:embed="rId8"/>
              <a:stretch>
                <a:fillRect/>
              </a:stretch>
            </p:blipFill>
            <p:spPr>
              <a:xfrm>
                <a:off x="5801220" y="4829594"/>
                <a:ext cx="255960" cy="36759"/>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790FFFC0-B22C-429C-95BD-DD45145FEBA8}"/>
                  </a:ext>
                </a:extLst>
              </p14:cNvPr>
              <p14:cNvContentPartPr/>
              <p14:nvPr userDrawn="1"/>
            </p14:nvContentPartPr>
            <p14:xfrm>
              <a:off x="7019925" y="123765"/>
              <a:ext cx="28800" cy="360"/>
            </p14:xfrm>
          </p:contentPart>
        </mc:Choice>
        <mc:Fallback xmlns="">
          <p:pic>
            <p:nvPicPr>
              <p:cNvPr id="19" name="Ink 18">
                <a:extLst>
                  <a:ext uri="{FF2B5EF4-FFF2-40B4-BE49-F238E27FC236}">
                    <a16:creationId xmlns:a16="http://schemas.microsoft.com/office/drawing/2014/main" id="{790FFFC0-B22C-429C-95BD-DD45145FEBA8}"/>
                  </a:ext>
                </a:extLst>
              </p:cNvPr>
              <p:cNvPicPr/>
              <p:nvPr/>
            </p:nvPicPr>
            <p:blipFill>
              <a:blip r:embed="rId10"/>
              <a:stretch>
                <a:fillRect/>
              </a:stretch>
            </p:blipFill>
            <p:spPr>
              <a:xfrm>
                <a:off x="7010925" y="114765"/>
                <a:ext cx="464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1" name="Ink 20">
                <a:extLst>
                  <a:ext uri="{FF2B5EF4-FFF2-40B4-BE49-F238E27FC236}">
                    <a16:creationId xmlns:a16="http://schemas.microsoft.com/office/drawing/2014/main" id="{4F2552DA-D8AD-49AD-B221-046C987028BC}"/>
                  </a:ext>
                </a:extLst>
              </p14:cNvPr>
              <p14:cNvContentPartPr/>
              <p14:nvPr userDrawn="1"/>
            </p14:nvContentPartPr>
            <p14:xfrm>
              <a:off x="4705125" y="7267500"/>
              <a:ext cx="19440" cy="9720"/>
            </p14:xfrm>
          </p:contentPart>
        </mc:Choice>
        <mc:Fallback xmlns="">
          <p:pic>
            <p:nvPicPr>
              <p:cNvPr id="21" name="Ink 20">
                <a:extLst>
                  <a:ext uri="{FF2B5EF4-FFF2-40B4-BE49-F238E27FC236}">
                    <a16:creationId xmlns:a16="http://schemas.microsoft.com/office/drawing/2014/main" id="{4F2552DA-D8AD-49AD-B221-046C987028BC}"/>
                  </a:ext>
                </a:extLst>
              </p:cNvPr>
              <p:cNvPicPr/>
              <p:nvPr/>
            </p:nvPicPr>
            <p:blipFill>
              <a:blip r:embed="rId12"/>
              <a:stretch>
                <a:fillRect/>
              </a:stretch>
            </p:blipFill>
            <p:spPr>
              <a:xfrm>
                <a:off x="4696125" y="7258821"/>
                <a:ext cx="37080" cy="26730"/>
              </a:xfrm>
              <a:prstGeom prst="rect">
                <a:avLst/>
              </a:prstGeom>
            </p:spPr>
          </p:pic>
        </mc:Fallback>
      </mc:AlternateContent>
      <p:sp>
        <p:nvSpPr>
          <p:cNvPr id="10" name="Rectangle 9">
            <a:extLst>
              <a:ext uri="{FF2B5EF4-FFF2-40B4-BE49-F238E27FC236}">
                <a16:creationId xmlns:a16="http://schemas.microsoft.com/office/drawing/2014/main" id="{C6BF408C-A3FE-427A-BCAC-49F0BEAE4F3E}"/>
              </a:ext>
            </a:extLst>
          </p:cNvPr>
          <p:cNvSpPr/>
          <p:nvPr userDrawn="1"/>
        </p:nvSpPr>
        <p:spPr>
          <a:xfrm>
            <a:off x="0" y="1"/>
            <a:ext cx="12192000" cy="6858000"/>
          </a:xfrm>
          <a:prstGeom prst="rect">
            <a:avLst/>
          </a:prstGeom>
          <a:gradFill flip="none" rotWithShape="1">
            <a:gsLst>
              <a:gs pos="49000">
                <a:schemeClr val="tx1">
                  <a:alpha val="0"/>
                </a:scheme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7056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4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3BFFD68-E7DA-43A0-A762-8DE3799F6144}"/>
              </a:ext>
            </a:extLst>
          </p:cNvPr>
          <p:cNvSpPr>
            <a:spLocks noGrp="1"/>
          </p:cNvSpPr>
          <p:nvPr>
            <p:ph type="subTitle" idx="1"/>
          </p:nvPr>
        </p:nvSpPr>
        <p:spPr>
          <a:xfrm>
            <a:off x="1524000" y="1711415"/>
            <a:ext cx="9144000" cy="4021205"/>
          </a:xfrm>
        </p:spPr>
        <p:txBody>
          <a:bodyPr>
            <a:normAutofit/>
          </a:bodyPr>
          <a:lstStyle>
            <a:lvl1pPr marL="0" indent="0" algn="l">
              <a:buNone/>
              <a:defRPr sz="1300">
                <a:solidFill>
                  <a:schemeClr val="bg1"/>
                </a:solidFill>
                <a:latin typeface="Segoe UI Light" panose="020B0502040204020203" pitchFamily="34" charset="0"/>
                <a:cs typeface="Segoe UI Light"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01441076-21A4-4AB0-A4C3-2CD86B085516}"/>
                  </a:ext>
                </a:extLst>
              </p14:cNvPr>
              <p14:cNvContentPartPr/>
              <p14:nvPr userDrawn="1"/>
            </p14:nvContentPartPr>
            <p14:xfrm>
              <a:off x="3285825" y="7305630"/>
              <a:ext cx="360" cy="360"/>
            </p14:xfrm>
          </p:contentPart>
        </mc:Choice>
        <mc:Fallback xmlns="">
          <p:pic>
            <p:nvPicPr>
              <p:cNvPr id="8" name="Ink 7">
                <a:extLst>
                  <a:ext uri="{FF2B5EF4-FFF2-40B4-BE49-F238E27FC236}">
                    <a16:creationId xmlns:a16="http://schemas.microsoft.com/office/drawing/2014/main" id="{01441076-21A4-4AB0-A4C3-2CD86B085516}"/>
                  </a:ext>
                </a:extLst>
              </p:cNvPr>
              <p:cNvPicPr/>
              <p:nvPr/>
            </p:nvPicPr>
            <p:blipFill>
              <a:blip r:embed="rId4"/>
              <a:stretch>
                <a:fillRect/>
              </a:stretch>
            </p:blipFill>
            <p:spPr>
              <a:xfrm>
                <a:off x="3276825" y="729663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812E5E6F-A5EC-4FFE-BD32-F34737E4091E}"/>
                  </a:ext>
                </a:extLst>
              </p14:cNvPr>
              <p14:cNvContentPartPr/>
              <p14:nvPr userDrawn="1"/>
            </p14:nvContentPartPr>
            <p14:xfrm>
              <a:off x="2238300" y="1333470"/>
              <a:ext cx="228960" cy="47520"/>
            </p14:xfrm>
          </p:contentPart>
        </mc:Choice>
        <mc:Fallback xmlns="">
          <p:pic>
            <p:nvPicPr>
              <p:cNvPr id="9" name="Ink 8">
                <a:extLst>
                  <a:ext uri="{FF2B5EF4-FFF2-40B4-BE49-F238E27FC236}">
                    <a16:creationId xmlns:a16="http://schemas.microsoft.com/office/drawing/2014/main" id="{812E5E6F-A5EC-4FFE-BD32-F34737E4091E}"/>
                  </a:ext>
                </a:extLst>
              </p:cNvPr>
              <p:cNvPicPr/>
              <p:nvPr/>
            </p:nvPicPr>
            <p:blipFill>
              <a:blip r:embed="rId6"/>
              <a:stretch>
                <a:fillRect/>
              </a:stretch>
            </p:blipFill>
            <p:spPr>
              <a:xfrm>
                <a:off x="2229300" y="1324470"/>
                <a:ext cx="246600" cy="65160"/>
              </a:xfrm>
              <a:prstGeom prst="rect">
                <a:avLst/>
              </a:prstGeom>
            </p:spPr>
          </p:pic>
        </mc:Fallback>
      </mc:AlternateContent>
      <p:sp>
        <p:nvSpPr>
          <p:cNvPr id="2" name="Title 1">
            <a:extLst>
              <a:ext uri="{FF2B5EF4-FFF2-40B4-BE49-F238E27FC236}">
                <a16:creationId xmlns:a16="http://schemas.microsoft.com/office/drawing/2014/main" id="{48DFEAF9-3C9A-4305-9782-3EE91C933D8A}"/>
              </a:ext>
            </a:extLst>
          </p:cNvPr>
          <p:cNvSpPr>
            <a:spLocks noGrp="1"/>
          </p:cNvSpPr>
          <p:nvPr>
            <p:ph type="ctrTitle" hasCustomPrompt="1"/>
          </p:nvPr>
        </p:nvSpPr>
        <p:spPr>
          <a:xfrm>
            <a:off x="1524000" y="1122363"/>
            <a:ext cx="9144000" cy="495232"/>
          </a:xfrm>
        </p:spPr>
        <p:txBody>
          <a:bodyPr anchor="t">
            <a:normAutofit/>
          </a:bodyPr>
          <a:lstStyle>
            <a:lvl1pPr algn="l">
              <a:defRPr sz="2600">
                <a:solidFill>
                  <a:srgbClr val="408E93"/>
                </a:solidFill>
                <a:latin typeface="Agency FB" panose="020B0503020202020204" pitchFamily="34" charset="0"/>
                <a:cs typeface="Segoe UI Light" panose="020B0502040204020203" pitchFamily="34" charset="0"/>
              </a:defRPr>
            </a:lvl1pPr>
          </a:lstStyle>
          <a:p>
            <a:r>
              <a:rPr lang="en-US" dirty="0"/>
              <a:t>CLICK TO EDIT MASTER TITLE STYLE</a:t>
            </a:r>
          </a:p>
        </p:txBody>
      </p:sp>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A1E4DA85-F019-4E90-A6AA-7043F3D87AD7}"/>
                  </a:ext>
                </a:extLst>
              </p14:cNvPr>
              <p14:cNvContentPartPr/>
              <p14:nvPr userDrawn="1"/>
            </p14:nvContentPartPr>
            <p14:xfrm>
              <a:off x="5810220" y="4838430"/>
              <a:ext cx="238320" cy="19440"/>
            </p14:xfrm>
          </p:contentPart>
        </mc:Choice>
        <mc:Fallback xmlns="">
          <p:pic>
            <p:nvPicPr>
              <p:cNvPr id="13" name="Ink 12">
                <a:extLst>
                  <a:ext uri="{FF2B5EF4-FFF2-40B4-BE49-F238E27FC236}">
                    <a16:creationId xmlns:a16="http://schemas.microsoft.com/office/drawing/2014/main" id="{A1E4DA85-F019-4E90-A6AA-7043F3D87AD7}"/>
                  </a:ext>
                </a:extLst>
              </p:cNvPr>
              <p:cNvPicPr/>
              <p:nvPr/>
            </p:nvPicPr>
            <p:blipFill>
              <a:blip r:embed="rId8"/>
              <a:stretch>
                <a:fillRect/>
              </a:stretch>
            </p:blipFill>
            <p:spPr>
              <a:xfrm>
                <a:off x="5801220" y="4829594"/>
                <a:ext cx="255960" cy="36759"/>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790FFFC0-B22C-429C-95BD-DD45145FEBA8}"/>
                  </a:ext>
                </a:extLst>
              </p14:cNvPr>
              <p14:cNvContentPartPr/>
              <p14:nvPr userDrawn="1"/>
            </p14:nvContentPartPr>
            <p14:xfrm>
              <a:off x="7019925" y="123765"/>
              <a:ext cx="28800" cy="360"/>
            </p14:xfrm>
          </p:contentPart>
        </mc:Choice>
        <mc:Fallback xmlns="">
          <p:pic>
            <p:nvPicPr>
              <p:cNvPr id="19" name="Ink 18">
                <a:extLst>
                  <a:ext uri="{FF2B5EF4-FFF2-40B4-BE49-F238E27FC236}">
                    <a16:creationId xmlns:a16="http://schemas.microsoft.com/office/drawing/2014/main" id="{790FFFC0-B22C-429C-95BD-DD45145FEBA8}"/>
                  </a:ext>
                </a:extLst>
              </p:cNvPr>
              <p:cNvPicPr/>
              <p:nvPr/>
            </p:nvPicPr>
            <p:blipFill>
              <a:blip r:embed="rId10"/>
              <a:stretch>
                <a:fillRect/>
              </a:stretch>
            </p:blipFill>
            <p:spPr>
              <a:xfrm>
                <a:off x="7010925" y="114765"/>
                <a:ext cx="464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1" name="Ink 20">
                <a:extLst>
                  <a:ext uri="{FF2B5EF4-FFF2-40B4-BE49-F238E27FC236}">
                    <a16:creationId xmlns:a16="http://schemas.microsoft.com/office/drawing/2014/main" id="{4F2552DA-D8AD-49AD-B221-046C987028BC}"/>
                  </a:ext>
                </a:extLst>
              </p14:cNvPr>
              <p14:cNvContentPartPr/>
              <p14:nvPr userDrawn="1"/>
            </p14:nvContentPartPr>
            <p14:xfrm>
              <a:off x="4705125" y="7267500"/>
              <a:ext cx="19440" cy="9720"/>
            </p14:xfrm>
          </p:contentPart>
        </mc:Choice>
        <mc:Fallback xmlns="">
          <p:pic>
            <p:nvPicPr>
              <p:cNvPr id="21" name="Ink 20">
                <a:extLst>
                  <a:ext uri="{FF2B5EF4-FFF2-40B4-BE49-F238E27FC236}">
                    <a16:creationId xmlns:a16="http://schemas.microsoft.com/office/drawing/2014/main" id="{4F2552DA-D8AD-49AD-B221-046C987028BC}"/>
                  </a:ext>
                </a:extLst>
              </p:cNvPr>
              <p:cNvPicPr/>
              <p:nvPr/>
            </p:nvPicPr>
            <p:blipFill>
              <a:blip r:embed="rId12"/>
              <a:stretch>
                <a:fillRect/>
              </a:stretch>
            </p:blipFill>
            <p:spPr>
              <a:xfrm>
                <a:off x="4696125" y="7258821"/>
                <a:ext cx="37080" cy="26730"/>
              </a:xfrm>
              <a:prstGeom prst="rect">
                <a:avLst/>
              </a:prstGeom>
            </p:spPr>
          </p:pic>
        </mc:Fallback>
      </mc:AlternateContent>
      <p:sp>
        <p:nvSpPr>
          <p:cNvPr id="10" name="Rectangle 9">
            <a:extLst>
              <a:ext uri="{FF2B5EF4-FFF2-40B4-BE49-F238E27FC236}">
                <a16:creationId xmlns:a16="http://schemas.microsoft.com/office/drawing/2014/main" id="{C6BF408C-A3FE-427A-BCAC-49F0BEAE4F3E}"/>
              </a:ext>
            </a:extLst>
          </p:cNvPr>
          <p:cNvSpPr/>
          <p:nvPr userDrawn="1"/>
        </p:nvSpPr>
        <p:spPr>
          <a:xfrm>
            <a:off x="0" y="1"/>
            <a:ext cx="12192000" cy="6858000"/>
          </a:xfrm>
          <a:prstGeom prst="rect">
            <a:avLst/>
          </a:prstGeom>
          <a:gradFill flip="none" rotWithShape="1">
            <a:gsLst>
              <a:gs pos="49000">
                <a:schemeClr val="tx1">
                  <a:alpha val="0"/>
                </a:scheme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7527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512A5-4A94-4AD1-8E4A-1EA129F986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FE6721-7958-497F-BDBF-202EA49F193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3C0A16-F783-4588-B672-5058DF08C081}"/>
              </a:ext>
            </a:extLst>
          </p:cNvPr>
          <p:cNvSpPr>
            <a:spLocks noGrp="1"/>
          </p:cNvSpPr>
          <p:nvPr>
            <p:ph type="dt" sz="half" idx="10"/>
          </p:nvPr>
        </p:nvSpPr>
        <p:spPr/>
        <p:txBody>
          <a:bodyPr/>
          <a:lstStyle/>
          <a:p>
            <a:fld id="{9A6BF23A-3D24-42D3-8F1A-75A13C888DEA}" type="datetimeFigureOut">
              <a:rPr lang="en-US" smtClean="0"/>
              <a:t>8/17/2017</a:t>
            </a:fld>
            <a:endParaRPr lang="en-US"/>
          </a:p>
        </p:txBody>
      </p:sp>
      <p:sp>
        <p:nvSpPr>
          <p:cNvPr id="5" name="Footer Placeholder 4">
            <a:extLst>
              <a:ext uri="{FF2B5EF4-FFF2-40B4-BE49-F238E27FC236}">
                <a16:creationId xmlns:a16="http://schemas.microsoft.com/office/drawing/2014/main" id="{BD350778-6411-40BC-969D-A8D237EDD2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8D5302-3190-447A-93C9-69054625D96A}"/>
              </a:ext>
            </a:extLst>
          </p:cNvPr>
          <p:cNvSpPr>
            <a:spLocks noGrp="1"/>
          </p:cNvSpPr>
          <p:nvPr>
            <p:ph type="sldNum" sz="quarter" idx="12"/>
          </p:nvPr>
        </p:nvSpPr>
        <p:spPr/>
        <p:txBody>
          <a:bodyPr/>
          <a:lstStyle/>
          <a:p>
            <a:fld id="{8A717781-12D9-4CDB-9AAE-83636CBD66D6}" type="slidenum">
              <a:rPr lang="en-US" smtClean="0"/>
              <a:t>‹#›</a:t>
            </a:fld>
            <a:endParaRPr lang="en-US"/>
          </a:p>
        </p:txBody>
      </p:sp>
    </p:spTree>
    <p:extLst>
      <p:ext uri="{BB962C8B-B14F-4D97-AF65-F5344CB8AC3E}">
        <p14:creationId xmlns:p14="http://schemas.microsoft.com/office/powerpoint/2010/main" val="1676348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A55D5-7F7F-4923-B13A-FB14C90798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7DA3E33-C1C5-4903-B6A0-5DCA0E5DAF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2CEEB41-7B20-4E9D-854C-61E519F596A9}"/>
              </a:ext>
            </a:extLst>
          </p:cNvPr>
          <p:cNvSpPr>
            <a:spLocks noGrp="1"/>
          </p:cNvSpPr>
          <p:nvPr>
            <p:ph type="dt" sz="half" idx="10"/>
          </p:nvPr>
        </p:nvSpPr>
        <p:spPr/>
        <p:txBody>
          <a:bodyPr/>
          <a:lstStyle/>
          <a:p>
            <a:fld id="{9A6BF23A-3D24-42D3-8F1A-75A13C888DEA}" type="datetimeFigureOut">
              <a:rPr lang="en-US" smtClean="0"/>
              <a:t>8/17/2017</a:t>
            </a:fld>
            <a:endParaRPr lang="en-US"/>
          </a:p>
        </p:txBody>
      </p:sp>
      <p:sp>
        <p:nvSpPr>
          <p:cNvPr id="5" name="Footer Placeholder 4">
            <a:extLst>
              <a:ext uri="{FF2B5EF4-FFF2-40B4-BE49-F238E27FC236}">
                <a16:creationId xmlns:a16="http://schemas.microsoft.com/office/drawing/2014/main" id="{B15B4E84-AF49-469B-BA25-009B696C4D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771073-1660-4665-AD08-B1F6EEEC6D09}"/>
              </a:ext>
            </a:extLst>
          </p:cNvPr>
          <p:cNvSpPr>
            <a:spLocks noGrp="1"/>
          </p:cNvSpPr>
          <p:nvPr>
            <p:ph type="sldNum" sz="quarter" idx="12"/>
          </p:nvPr>
        </p:nvSpPr>
        <p:spPr/>
        <p:txBody>
          <a:bodyPr/>
          <a:lstStyle/>
          <a:p>
            <a:fld id="{8A717781-12D9-4CDB-9AAE-83636CBD66D6}" type="slidenum">
              <a:rPr lang="en-US" smtClean="0"/>
              <a:t>‹#›</a:t>
            </a:fld>
            <a:endParaRPr lang="en-US"/>
          </a:p>
        </p:txBody>
      </p:sp>
    </p:spTree>
    <p:extLst>
      <p:ext uri="{BB962C8B-B14F-4D97-AF65-F5344CB8AC3E}">
        <p14:creationId xmlns:p14="http://schemas.microsoft.com/office/powerpoint/2010/main" val="4231826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64BBC-F386-4C51-801D-CF55F338F8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81EA36-CB65-4957-AC4D-117C8B55F58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191E4BF-C484-4876-8267-5595D143311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E481A05-B3B3-484A-B9A2-C693BFC1850D}"/>
              </a:ext>
            </a:extLst>
          </p:cNvPr>
          <p:cNvSpPr>
            <a:spLocks noGrp="1"/>
          </p:cNvSpPr>
          <p:nvPr>
            <p:ph type="dt" sz="half" idx="10"/>
          </p:nvPr>
        </p:nvSpPr>
        <p:spPr/>
        <p:txBody>
          <a:bodyPr/>
          <a:lstStyle/>
          <a:p>
            <a:fld id="{9A6BF23A-3D24-42D3-8F1A-75A13C888DEA}" type="datetimeFigureOut">
              <a:rPr lang="en-US" smtClean="0"/>
              <a:t>8/17/2017</a:t>
            </a:fld>
            <a:endParaRPr lang="en-US"/>
          </a:p>
        </p:txBody>
      </p:sp>
      <p:sp>
        <p:nvSpPr>
          <p:cNvPr id="6" name="Footer Placeholder 5">
            <a:extLst>
              <a:ext uri="{FF2B5EF4-FFF2-40B4-BE49-F238E27FC236}">
                <a16:creationId xmlns:a16="http://schemas.microsoft.com/office/drawing/2014/main" id="{C4A2926F-1DF1-4A3A-B966-52626B39B8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9902F3-1A49-445A-A094-55BF9A3AAF1A}"/>
              </a:ext>
            </a:extLst>
          </p:cNvPr>
          <p:cNvSpPr>
            <a:spLocks noGrp="1"/>
          </p:cNvSpPr>
          <p:nvPr>
            <p:ph type="sldNum" sz="quarter" idx="12"/>
          </p:nvPr>
        </p:nvSpPr>
        <p:spPr/>
        <p:txBody>
          <a:bodyPr/>
          <a:lstStyle/>
          <a:p>
            <a:fld id="{8A717781-12D9-4CDB-9AAE-83636CBD66D6}" type="slidenum">
              <a:rPr lang="en-US" smtClean="0"/>
              <a:t>‹#›</a:t>
            </a:fld>
            <a:endParaRPr lang="en-US"/>
          </a:p>
        </p:txBody>
      </p:sp>
    </p:spTree>
    <p:extLst>
      <p:ext uri="{BB962C8B-B14F-4D97-AF65-F5344CB8AC3E}">
        <p14:creationId xmlns:p14="http://schemas.microsoft.com/office/powerpoint/2010/main" val="326650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7F405-2652-4BEF-A9E4-BCBF252A1A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8998658-AC9F-419A-9D28-703117D9C16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97BF43B-ACB8-4022-9478-4B58FB2AC89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B47381A-DF82-4E57-86F2-79DDC1FDB83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295A9D4-5434-4053-BEF7-D8D6112F684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A2203A2-768C-4C32-B8C9-5731FBE96FE5}"/>
              </a:ext>
            </a:extLst>
          </p:cNvPr>
          <p:cNvSpPr>
            <a:spLocks noGrp="1"/>
          </p:cNvSpPr>
          <p:nvPr>
            <p:ph type="dt" sz="half" idx="10"/>
          </p:nvPr>
        </p:nvSpPr>
        <p:spPr/>
        <p:txBody>
          <a:bodyPr/>
          <a:lstStyle/>
          <a:p>
            <a:fld id="{9A6BF23A-3D24-42D3-8F1A-75A13C888DEA}" type="datetimeFigureOut">
              <a:rPr lang="en-US" smtClean="0"/>
              <a:t>8/17/2017</a:t>
            </a:fld>
            <a:endParaRPr lang="en-US"/>
          </a:p>
        </p:txBody>
      </p:sp>
      <p:sp>
        <p:nvSpPr>
          <p:cNvPr id="8" name="Footer Placeholder 7">
            <a:extLst>
              <a:ext uri="{FF2B5EF4-FFF2-40B4-BE49-F238E27FC236}">
                <a16:creationId xmlns:a16="http://schemas.microsoft.com/office/drawing/2014/main" id="{217F5DD0-FF5E-4C8E-BF51-AAA6F15FFC4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CB89CD3-37F2-4CFC-B1A1-898657145547}"/>
              </a:ext>
            </a:extLst>
          </p:cNvPr>
          <p:cNvSpPr>
            <a:spLocks noGrp="1"/>
          </p:cNvSpPr>
          <p:nvPr>
            <p:ph type="sldNum" sz="quarter" idx="12"/>
          </p:nvPr>
        </p:nvSpPr>
        <p:spPr/>
        <p:txBody>
          <a:bodyPr/>
          <a:lstStyle/>
          <a:p>
            <a:fld id="{8A717781-12D9-4CDB-9AAE-83636CBD66D6}" type="slidenum">
              <a:rPr lang="en-US" smtClean="0"/>
              <a:t>‹#›</a:t>
            </a:fld>
            <a:endParaRPr lang="en-US"/>
          </a:p>
        </p:txBody>
      </p:sp>
    </p:spTree>
    <p:extLst>
      <p:ext uri="{BB962C8B-B14F-4D97-AF65-F5344CB8AC3E}">
        <p14:creationId xmlns:p14="http://schemas.microsoft.com/office/powerpoint/2010/main" val="37845051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A9A825-7557-4500-8CCD-1373C95FFB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C4F931-B635-4B85-BE10-74008338EE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9AE95C-FC17-478C-AA9E-710213A4FD4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BF23A-3D24-42D3-8F1A-75A13C888DEA}" type="datetimeFigureOut">
              <a:rPr lang="en-US" smtClean="0"/>
              <a:t>8/17/2017</a:t>
            </a:fld>
            <a:endParaRPr lang="en-US"/>
          </a:p>
        </p:txBody>
      </p:sp>
      <p:sp>
        <p:nvSpPr>
          <p:cNvPr id="5" name="Footer Placeholder 4">
            <a:extLst>
              <a:ext uri="{FF2B5EF4-FFF2-40B4-BE49-F238E27FC236}">
                <a16:creationId xmlns:a16="http://schemas.microsoft.com/office/drawing/2014/main" id="{15D4E31F-5B11-490E-AD3F-BE92E0F2DF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FBDD7FA-F9F4-4DC4-9791-ACD49568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717781-12D9-4CDB-9AAE-83636CBD66D6}" type="slidenum">
              <a:rPr lang="en-US" smtClean="0"/>
              <a:t>‹#›</a:t>
            </a:fld>
            <a:endParaRPr lang="en-US"/>
          </a:p>
        </p:txBody>
      </p:sp>
    </p:spTree>
    <p:extLst>
      <p:ext uri="{BB962C8B-B14F-4D97-AF65-F5344CB8AC3E}">
        <p14:creationId xmlns:p14="http://schemas.microsoft.com/office/powerpoint/2010/main" val="103424815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7/06/relationships/model3d" Target="../media/model3d1.glb"/><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7" Type="http://schemas.openxmlformats.org/officeDocument/2006/relationships/image" Target="../media/image8.png"/><Relationship Id="rId2" Type="http://schemas.openxmlformats.org/officeDocument/2006/relationships/customXml" Target="../ink/ink26.xml"/><Relationship Id="rId1" Type="http://schemas.openxmlformats.org/officeDocument/2006/relationships/slideLayout" Target="../slideLayouts/slideLayout1.xml"/><Relationship Id="rId6" Type="http://schemas.openxmlformats.org/officeDocument/2006/relationships/image" Target="../media/image90.png"/></Relationships>
</file>

<file path=ppt/slides/_rels/slide3.xml.rels><?xml version="1.0" encoding="UTF-8" standalone="yes"?>
<Relationships xmlns="http://schemas.openxmlformats.org/package/2006/relationships"><Relationship Id="rId7" Type="http://schemas.openxmlformats.org/officeDocument/2006/relationships/image" Target="../media/image8.png"/><Relationship Id="rId2" Type="http://schemas.openxmlformats.org/officeDocument/2006/relationships/customXml" Target="../ink/ink27.xml"/><Relationship Id="rId1" Type="http://schemas.openxmlformats.org/officeDocument/2006/relationships/slideLayout" Target="../slideLayouts/slideLayout1.xml"/><Relationship Id="rId6" Type="http://schemas.openxmlformats.org/officeDocument/2006/relationships/image" Target="../media/image900.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customXml" Target="../ink/ink28.xml"/><Relationship Id="rId7" Type="http://schemas.openxmlformats.org/officeDocument/2006/relationships/image" Target="../media/image14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m3d="http://schemas.microsoft.com/office/drawing/2017/model3d">
        <mc:Choice Requires="am3d">
          <p:graphicFrame>
            <p:nvGraphicFramePr>
              <p:cNvPr id="2" name="3D Model 1">
                <a:extLst>
                  <a:ext uri="{FF2B5EF4-FFF2-40B4-BE49-F238E27FC236}">
                    <a16:creationId xmlns:a16="http://schemas.microsoft.com/office/drawing/2014/main" id="{C9B4F3D9-DDD7-463C-ABE9-D373559A94C9}"/>
                  </a:ext>
                </a:extLst>
              </p:cNvPr>
              <p:cNvGraphicFramePr>
                <a:graphicFrameLocks noChangeAspect="1"/>
              </p:cNvGraphicFramePr>
              <p:nvPr>
                <p:extLst>
                  <p:ext uri="{D42A27DB-BD31-4B8C-83A1-F6EECF244321}">
                    <p14:modId xmlns:p14="http://schemas.microsoft.com/office/powerpoint/2010/main" val="1303907466"/>
                  </p:ext>
                </p:extLst>
              </p:nvPr>
            </p:nvGraphicFramePr>
            <p:xfrm>
              <a:off x="4304628" y="594812"/>
              <a:ext cx="7659723" cy="8156471"/>
            </p:xfrm>
            <a:graphic>
              <a:graphicData uri="http://schemas.microsoft.com/office/drawing/2017/model3d">
                <am3d:model3d r:embed="rId2">
                  <am3d:spPr>
                    <a:xfrm>
                      <a:off x="0" y="0"/>
                      <a:ext cx="7659723" cy="8156471"/>
                    </a:xfrm>
                    <a:prstGeom prst="rect">
                      <a:avLst/>
                    </a:prstGeom>
                  </am3d:spPr>
                  <am3d:camera>
                    <am3d:pos x="0" y="0" z="67286916"/>
                    <am3d:up dx="0" dy="36000000" dz="0"/>
                    <am3d:lookAt x="0" y="0" z="0"/>
                    <am3d:perspective fov="2700000"/>
                  </am3d:camera>
                  <am3d:trans>
                    <am3d:meterPerModelUnit n="6129" d="1000000"/>
                    <am3d:preTrans dx="-25184794" dy="-14200281" dz="1"/>
                    <am3d:scale>
                      <am3d:sx n="1000000" d="1000000"/>
                      <am3d:sy n="1000000" d="1000000"/>
                      <am3d:sz n="1000000" d="1000000"/>
                    </am3d:scale>
                    <am3d:rot ax="-9774873" ay="-2176947" az="10181502"/>
                    <am3d:postTrans dx="0" dy="0" dz="0"/>
                  </am3d:trans>
                  <am3d:raster rName="Office3DRenderer" rVer="16.0.8326">
                    <am3d:blip r:embed="rId3"/>
                  </am3d:raster>
                  <am3d:objViewport viewportSz="8925122"/>
                  <am3d:ambientLight>
                    <am3d:clr>
                      <a:scrgbClr r="50000" g="50000" b="50000"/>
                    </am3d:clr>
                    <am3d:illuminance n="500000" d="1000000"/>
                  </am3d:ambientLight>
                  <am3d:ptLight rad="9000000">
                    <am3d:clr>
                      <a:scrgbClr r="100000" g="100000" b="100000"/>
                    </am3d:clr>
                    <am3d:intensity n="9765625" d="1000000"/>
                    <am3d:pos x="-21960000" y="70920001" z="-16343999"/>
                  </am3d:ptLight>
                  <am3d:ptLight rad="9000000">
                    <am3d:clr>
                      <a:scrgbClr r="100000" g="100000" b="100000"/>
                    </am3d:clr>
                    <am3d:intensity n="9250000" d="1000000"/>
                    <am3d:pos x="-37964097" y="51130435" z="57631977"/>
                  </am3d:ptLight>
                  <am3d:ptLight rad="9000000">
                    <am3d:clr>
                      <a:scrgbClr r="100000" g="100000" b="100000"/>
                    </am3d:clr>
                    <am3d:intensity n="3125000" d="1000000"/>
                    <am3d:pos x="37739127" y="58056624" z="34769642"/>
                  </am3d:ptLight>
                </am3d:model3d>
              </a:graphicData>
            </a:graphic>
          </p:graphicFrame>
        </mc:Choice>
        <mc:Fallback xmlns="">
          <p:pic>
            <p:nvPicPr>
              <p:cNvPr id="2" name="3D Model 1">
                <a:extLst>
                  <a:ext uri="{FF2B5EF4-FFF2-40B4-BE49-F238E27FC236}">
                    <a16:creationId xmlns:a16="http://schemas.microsoft.com/office/drawing/2014/main" id="{C9B4F3D9-DDD7-463C-ABE9-D373559A94C9}"/>
                  </a:ext>
                </a:extLst>
              </p:cNvPr>
              <p:cNvPicPr>
                <a:picLocks noGrp="1" noRot="1" noChangeAspect="1" noMove="1" noResize="1" noEditPoints="1" noAdjustHandles="1" noChangeArrowheads="1" noChangeShapeType="1" noCrop="1"/>
              </p:cNvPicPr>
              <p:nvPr/>
            </p:nvPicPr>
            <p:blipFill>
              <a:blip r:embed="rId4"/>
              <a:stretch>
                <a:fillRect/>
              </a:stretch>
            </p:blipFill>
            <p:spPr>
              <a:xfrm>
                <a:off x="4304628" y="594812"/>
                <a:ext cx="7659723" cy="8156471"/>
              </a:xfrm>
              <a:prstGeom prst="rect">
                <a:avLst/>
              </a:prstGeom>
            </p:spPr>
          </p:pic>
        </mc:Fallback>
      </mc:AlternateContent>
    </p:spTree>
    <p:extLst>
      <p:ext uri="{BB962C8B-B14F-4D97-AF65-F5344CB8AC3E}">
        <p14:creationId xmlns:p14="http://schemas.microsoft.com/office/powerpoint/2010/main" val="41824053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A5B7E-0F58-488F-B149-1D1DC9B6B9AA}"/>
              </a:ext>
            </a:extLst>
          </p:cNvPr>
          <p:cNvSpPr>
            <a:spLocks noGrp="1"/>
          </p:cNvSpPr>
          <p:nvPr>
            <p:ph type="ctrTitle"/>
          </p:nvPr>
        </p:nvSpPr>
        <p:spPr>
          <a:xfrm>
            <a:off x="932985" y="1891797"/>
            <a:ext cx="9144000" cy="495232"/>
          </a:xfrm>
        </p:spPr>
        <p:txBody>
          <a:bodyPr/>
          <a:lstStyle/>
          <a:p>
            <a:r>
              <a:rPr lang="en-US" dirty="0"/>
              <a:t>SOLAR PANELS</a:t>
            </a:r>
          </a:p>
        </p:txBody>
      </p:sp>
      <p:sp>
        <p:nvSpPr>
          <p:cNvPr id="3" name="Subtitle 2">
            <a:extLst>
              <a:ext uri="{FF2B5EF4-FFF2-40B4-BE49-F238E27FC236}">
                <a16:creationId xmlns:a16="http://schemas.microsoft.com/office/drawing/2014/main" id="{1811CCB4-5A42-4506-A2DE-4A66CDA93F09}"/>
              </a:ext>
            </a:extLst>
          </p:cNvPr>
          <p:cNvSpPr>
            <a:spLocks noGrp="1"/>
          </p:cNvSpPr>
          <p:nvPr>
            <p:ph type="subTitle" idx="1"/>
          </p:nvPr>
        </p:nvSpPr>
        <p:spPr>
          <a:xfrm>
            <a:off x="932984" y="2480849"/>
            <a:ext cx="3762375" cy="4021205"/>
          </a:xfrm>
        </p:spPr>
        <p:txBody>
          <a:bodyPr/>
          <a:lstStyle/>
          <a:p>
            <a:pPr>
              <a:lnSpc>
                <a:spcPct val="110000"/>
              </a:lnSpc>
            </a:pPr>
            <a:r>
              <a:rPr lang="en-US" dirty="0"/>
              <a:t>Named after the famous American astronomer Edwin Hubble, the Hubble telescope is powered by six nickel-hydrogen batteries, which provide power to the spacecraft during orbit while it flies through the Earth’s shadow. The scientific instrumentation and onboard computers draw approximately 2800 watts, which are charged by two 2.45 x 7.56m solar panels.</a:t>
            </a:r>
          </a:p>
        </p:txBody>
      </p:sp>
      <mc:AlternateContent xmlns:mc="http://schemas.openxmlformats.org/markup-compatibility/2006" xmlns:p14="http://schemas.microsoft.com/office/powerpoint/2010/main">
        <mc:Choice Requires="p14">
          <p:contentPart p14:bwMode="auto" r:id="rId2">
            <p14:nvContentPartPr>
              <p14:cNvPr id="7" name="Ink 6">
                <a:extLst>
                  <a:ext uri="{FF2B5EF4-FFF2-40B4-BE49-F238E27FC236}">
                    <a16:creationId xmlns:a16="http://schemas.microsoft.com/office/drawing/2014/main" id="{9FE62378-625A-40E4-A5E5-226DF2DDE541}"/>
                  </a:ext>
                </a:extLst>
              </p14:cNvPr>
              <p14:cNvContentPartPr/>
              <p14:nvPr/>
            </p14:nvContentPartPr>
            <p14:xfrm>
              <a:off x="3838395" y="7372005"/>
              <a:ext cx="360" cy="9720"/>
            </p14:xfrm>
          </p:contentPart>
        </mc:Choice>
        <mc:Fallback xmlns="">
          <p:pic>
            <p:nvPicPr>
              <p:cNvPr id="7" name="Ink 6">
                <a:extLst>
                  <a:ext uri="{FF2B5EF4-FFF2-40B4-BE49-F238E27FC236}">
                    <a16:creationId xmlns:a16="http://schemas.microsoft.com/office/drawing/2014/main" id="{9FE62378-625A-40E4-A5E5-226DF2DDE541}"/>
                  </a:ext>
                </a:extLst>
              </p:cNvPr>
              <p:cNvPicPr/>
              <p:nvPr/>
            </p:nvPicPr>
            <p:blipFill>
              <a:blip r:embed="rId6"/>
              <a:stretch>
                <a:fillRect/>
              </a:stretch>
            </p:blipFill>
            <p:spPr>
              <a:xfrm>
                <a:off x="3829395" y="7363005"/>
                <a:ext cx="18000" cy="27360"/>
              </a:xfrm>
              <a:prstGeom prst="rect">
                <a:avLst/>
              </a:prstGeom>
            </p:spPr>
          </p:pic>
        </mc:Fallback>
      </mc:AlternateContent>
      <p:cxnSp>
        <p:nvCxnSpPr>
          <p:cNvPr id="12" name="Straight Connector 11">
            <a:extLst>
              <a:ext uri="{FF2B5EF4-FFF2-40B4-BE49-F238E27FC236}">
                <a16:creationId xmlns:a16="http://schemas.microsoft.com/office/drawing/2014/main" id="{54417E9A-885B-4AB5-82EC-43B6D9F71BAD}"/>
              </a:ext>
            </a:extLst>
          </p:cNvPr>
          <p:cNvCxnSpPr>
            <a:cxnSpLocks/>
          </p:cNvCxnSpPr>
          <p:nvPr/>
        </p:nvCxnSpPr>
        <p:spPr>
          <a:xfrm>
            <a:off x="966323" y="2358454"/>
            <a:ext cx="4396830" cy="0"/>
          </a:xfrm>
          <a:prstGeom prst="line">
            <a:avLst/>
          </a:prstGeom>
          <a:ln>
            <a:solidFill>
              <a:schemeClr val="bg1"/>
            </a:solidFill>
            <a:prstDash val="sysDash"/>
            <a:tailEnd type="non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A6F0F6E8-910C-4141-A329-EB9A062328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25041" y="2228044"/>
            <a:ext cx="276225" cy="276225"/>
          </a:xfrm>
          <a:prstGeom prst="rect">
            <a:avLst/>
          </a:prstGeom>
        </p:spPr>
      </p:pic>
    </p:spTree>
    <p:extLst>
      <p:ext uri="{BB962C8B-B14F-4D97-AF65-F5344CB8AC3E}">
        <p14:creationId xmlns:p14="http://schemas.microsoft.com/office/powerpoint/2010/main" val="2909007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childTnLst>
                                </p:cTn>
                              </p:par>
                              <p:par>
                                <p:cTn id="8" presetID="23" presetClass="entr" presetSubtype="28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250" fill="hold"/>
                                        <p:tgtEl>
                                          <p:spTgt spid="10"/>
                                        </p:tgtEl>
                                        <p:attrNameLst>
                                          <p:attrName>ppt_w</p:attrName>
                                        </p:attrNameLst>
                                      </p:cBhvr>
                                      <p:tavLst>
                                        <p:tav tm="0">
                                          <p:val>
                                            <p:strVal val="4/3*#ppt_w"/>
                                          </p:val>
                                        </p:tav>
                                        <p:tav tm="100000">
                                          <p:val>
                                            <p:strVal val="#ppt_w"/>
                                          </p:val>
                                        </p:tav>
                                      </p:tavLst>
                                    </p:anim>
                                    <p:anim calcmode="lin" valueType="num">
                                      <p:cBhvr>
                                        <p:cTn id="11" dur="250" fill="hold"/>
                                        <p:tgtEl>
                                          <p:spTgt spid="10"/>
                                        </p:tgtEl>
                                        <p:attrNameLst>
                                          <p:attrName>ppt_h</p:attrName>
                                        </p:attrNameLst>
                                      </p:cBhvr>
                                      <p:tavLst>
                                        <p:tav tm="0">
                                          <p:val>
                                            <p:strVal val="4/3*#ppt_h"/>
                                          </p:val>
                                        </p:tav>
                                        <p:tav tm="100000">
                                          <p:val>
                                            <p:strVal val="#ppt_h"/>
                                          </p:val>
                                        </p:tav>
                                      </p:tavLst>
                                    </p:anim>
                                  </p:childTnLst>
                                </p:cTn>
                              </p:par>
                            </p:childTnLst>
                          </p:cTn>
                        </p:par>
                        <p:par>
                          <p:cTn id="12" fill="hold">
                            <p:stCondLst>
                              <p:cond delay="250"/>
                            </p:stCondLst>
                            <p:childTnLst>
                              <p:par>
                                <p:cTn id="13" presetID="22" presetClass="entr" presetSubtype="2"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75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2"/>
                                        </p:tgtEl>
                                        <p:attrNameLst>
                                          <p:attrName>style.visibility</p:attrName>
                                        </p:attrNameLst>
                                      </p:cBhvr>
                                      <p:to>
                                        <p:strVal val="visible"/>
                                      </p:to>
                                    </p:set>
                                    <p:animEffect transition="in" filter="fade">
                                      <p:cBhvr>
                                        <p:cTn id="19" dur="250"/>
                                        <p:tgtEl>
                                          <p:spTgt spid="2"/>
                                        </p:tgtEl>
                                      </p:cBhvr>
                                    </p:animEffect>
                                  </p:childTnLst>
                                </p:cTn>
                              </p:par>
                            </p:childTnLst>
                          </p:cTn>
                        </p:par>
                        <p:par>
                          <p:cTn id="20" fill="hold">
                            <p:stCondLst>
                              <p:cond delay="125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3">
                                            <p:txEl>
                                              <p:pRg st="0" end="0"/>
                                            </p:txEl>
                                          </p:spTgt>
                                        </p:tgtEl>
                                        <p:attrNameLst>
                                          <p:attrName>style.visibility</p:attrName>
                                        </p:attrNameLst>
                                      </p:cBhvr>
                                      <p:to>
                                        <p:strVal val="visible"/>
                                      </p:to>
                                    </p:set>
                                    <p:animEffect transition="in" filter="fade">
                                      <p:cBhvr>
                                        <p:cTn id="23" dur="1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A5B7E-0F58-488F-B149-1D1DC9B6B9AA}"/>
              </a:ext>
            </a:extLst>
          </p:cNvPr>
          <p:cNvSpPr>
            <a:spLocks noGrp="1"/>
          </p:cNvSpPr>
          <p:nvPr>
            <p:ph type="ctrTitle"/>
          </p:nvPr>
        </p:nvSpPr>
        <p:spPr>
          <a:xfrm>
            <a:off x="1524000" y="1122363"/>
            <a:ext cx="9144000" cy="495232"/>
          </a:xfrm>
        </p:spPr>
        <p:txBody>
          <a:bodyPr/>
          <a:lstStyle/>
          <a:p>
            <a:r>
              <a:rPr lang="en-US" dirty="0"/>
              <a:t>COMMUNICATIONS ANTENNAS</a:t>
            </a:r>
          </a:p>
        </p:txBody>
      </p:sp>
      <p:sp>
        <p:nvSpPr>
          <p:cNvPr id="3" name="Subtitle 2">
            <a:extLst>
              <a:ext uri="{FF2B5EF4-FFF2-40B4-BE49-F238E27FC236}">
                <a16:creationId xmlns:a16="http://schemas.microsoft.com/office/drawing/2014/main" id="{1811CCB4-5A42-4506-A2DE-4A66CDA93F09}"/>
              </a:ext>
            </a:extLst>
          </p:cNvPr>
          <p:cNvSpPr>
            <a:spLocks noGrp="1"/>
          </p:cNvSpPr>
          <p:nvPr>
            <p:ph type="subTitle" idx="1"/>
          </p:nvPr>
        </p:nvSpPr>
        <p:spPr>
          <a:xfrm>
            <a:off x="1523999" y="1711415"/>
            <a:ext cx="3762375" cy="4021205"/>
          </a:xfrm>
        </p:spPr>
        <p:txBody>
          <a:bodyPr/>
          <a:lstStyle/>
          <a:p>
            <a:pPr>
              <a:lnSpc>
                <a:spcPct val="110000"/>
              </a:lnSpc>
            </a:pPr>
            <a:r>
              <a:rPr lang="en-US" dirty="0"/>
              <a:t>On-board the Hubble telescope are two identical  S-Band transmitters. In 1998 one of the transmitters failed, however the secondary transmitter has kept up with the extra load by rotating the telescope to maintain communication. The radio waves converted from the solid-state recording system are sent to a NASA communication satellite, which in-turn relays the information to Earth.</a:t>
            </a:r>
          </a:p>
        </p:txBody>
      </p:sp>
      <mc:AlternateContent xmlns:mc="http://schemas.openxmlformats.org/markup-compatibility/2006" xmlns:p14="http://schemas.microsoft.com/office/powerpoint/2010/main">
        <mc:Choice Requires="p14">
          <p:contentPart p14:bwMode="auto" r:id="rId2">
            <p14:nvContentPartPr>
              <p14:cNvPr id="7" name="Ink 6">
                <a:extLst>
                  <a:ext uri="{FF2B5EF4-FFF2-40B4-BE49-F238E27FC236}">
                    <a16:creationId xmlns:a16="http://schemas.microsoft.com/office/drawing/2014/main" id="{9FE62378-625A-40E4-A5E5-226DF2DDE541}"/>
                  </a:ext>
                </a:extLst>
              </p14:cNvPr>
              <p14:cNvContentPartPr/>
              <p14:nvPr/>
            </p14:nvContentPartPr>
            <p14:xfrm>
              <a:off x="3838395" y="7372005"/>
              <a:ext cx="360" cy="9720"/>
            </p14:xfrm>
          </p:contentPart>
        </mc:Choice>
        <mc:Fallback xmlns="">
          <p:pic>
            <p:nvPicPr>
              <p:cNvPr id="7" name="Ink 6">
                <a:extLst>
                  <a:ext uri="{FF2B5EF4-FFF2-40B4-BE49-F238E27FC236}">
                    <a16:creationId xmlns:a16="http://schemas.microsoft.com/office/drawing/2014/main" id="{9FE62378-625A-40E4-A5E5-226DF2DDE541}"/>
                  </a:ext>
                </a:extLst>
              </p:cNvPr>
              <p:cNvPicPr/>
              <p:nvPr/>
            </p:nvPicPr>
            <p:blipFill>
              <a:blip r:embed="rId6"/>
              <a:stretch>
                <a:fillRect/>
              </a:stretch>
            </p:blipFill>
            <p:spPr>
              <a:xfrm>
                <a:off x="3829395" y="7363005"/>
                <a:ext cx="18000" cy="27360"/>
              </a:xfrm>
              <a:prstGeom prst="rect">
                <a:avLst/>
              </a:prstGeom>
            </p:spPr>
          </p:pic>
        </mc:Fallback>
      </mc:AlternateContent>
      <p:cxnSp>
        <p:nvCxnSpPr>
          <p:cNvPr id="12" name="Straight Connector 11">
            <a:extLst>
              <a:ext uri="{FF2B5EF4-FFF2-40B4-BE49-F238E27FC236}">
                <a16:creationId xmlns:a16="http://schemas.microsoft.com/office/drawing/2014/main" id="{54417E9A-885B-4AB5-82EC-43B6D9F71BAD}"/>
              </a:ext>
            </a:extLst>
          </p:cNvPr>
          <p:cNvCxnSpPr/>
          <p:nvPr/>
        </p:nvCxnSpPr>
        <p:spPr>
          <a:xfrm>
            <a:off x="1557338" y="1589020"/>
            <a:ext cx="5362574" cy="0"/>
          </a:xfrm>
          <a:prstGeom prst="line">
            <a:avLst/>
          </a:prstGeom>
          <a:ln>
            <a:solidFill>
              <a:schemeClr val="bg1"/>
            </a:solidFill>
            <a:prstDash val="sysDash"/>
            <a:tailEnd type="non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A6F0F6E8-910C-4141-A329-EB9A062328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94979" y="1458610"/>
            <a:ext cx="276225" cy="276225"/>
          </a:xfrm>
          <a:prstGeom prst="rect">
            <a:avLst/>
          </a:prstGeom>
        </p:spPr>
      </p:pic>
    </p:spTree>
    <p:extLst>
      <p:ext uri="{BB962C8B-B14F-4D97-AF65-F5344CB8AC3E}">
        <p14:creationId xmlns:p14="http://schemas.microsoft.com/office/powerpoint/2010/main" val="1860246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childTnLst>
                                </p:cTn>
                              </p:par>
                              <p:par>
                                <p:cTn id="8" presetID="23" presetClass="entr" presetSubtype="28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250" fill="hold"/>
                                        <p:tgtEl>
                                          <p:spTgt spid="10"/>
                                        </p:tgtEl>
                                        <p:attrNameLst>
                                          <p:attrName>ppt_w</p:attrName>
                                        </p:attrNameLst>
                                      </p:cBhvr>
                                      <p:tavLst>
                                        <p:tav tm="0">
                                          <p:val>
                                            <p:strVal val="4/3*#ppt_w"/>
                                          </p:val>
                                        </p:tav>
                                        <p:tav tm="100000">
                                          <p:val>
                                            <p:strVal val="#ppt_w"/>
                                          </p:val>
                                        </p:tav>
                                      </p:tavLst>
                                    </p:anim>
                                    <p:anim calcmode="lin" valueType="num">
                                      <p:cBhvr>
                                        <p:cTn id="11" dur="250" fill="hold"/>
                                        <p:tgtEl>
                                          <p:spTgt spid="10"/>
                                        </p:tgtEl>
                                        <p:attrNameLst>
                                          <p:attrName>ppt_h</p:attrName>
                                        </p:attrNameLst>
                                      </p:cBhvr>
                                      <p:tavLst>
                                        <p:tav tm="0">
                                          <p:val>
                                            <p:strVal val="4/3*#ppt_h"/>
                                          </p:val>
                                        </p:tav>
                                        <p:tav tm="100000">
                                          <p:val>
                                            <p:strVal val="#ppt_h"/>
                                          </p:val>
                                        </p:tav>
                                      </p:tavLst>
                                    </p:anim>
                                  </p:childTnLst>
                                </p:cTn>
                              </p:par>
                            </p:childTnLst>
                          </p:cTn>
                        </p:par>
                        <p:par>
                          <p:cTn id="12" fill="hold">
                            <p:stCondLst>
                              <p:cond delay="250"/>
                            </p:stCondLst>
                            <p:childTnLst>
                              <p:par>
                                <p:cTn id="13" presetID="22" presetClass="entr" presetSubtype="2"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75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2"/>
                                        </p:tgtEl>
                                        <p:attrNameLst>
                                          <p:attrName>style.visibility</p:attrName>
                                        </p:attrNameLst>
                                      </p:cBhvr>
                                      <p:to>
                                        <p:strVal val="visible"/>
                                      </p:to>
                                    </p:set>
                                    <p:animEffect transition="in" filter="fade">
                                      <p:cBhvr>
                                        <p:cTn id="19" dur="250"/>
                                        <p:tgtEl>
                                          <p:spTgt spid="2"/>
                                        </p:tgtEl>
                                      </p:cBhvr>
                                    </p:animEffect>
                                  </p:childTnLst>
                                </p:cTn>
                              </p:par>
                            </p:childTnLst>
                          </p:cTn>
                        </p:par>
                        <p:par>
                          <p:cTn id="20" fill="hold">
                            <p:stCondLst>
                              <p:cond delay="1525"/>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3">
                                            <p:txEl>
                                              <p:pRg st="0" end="0"/>
                                            </p:txEl>
                                          </p:spTgt>
                                        </p:tgtEl>
                                        <p:attrNameLst>
                                          <p:attrName>style.visibility</p:attrName>
                                        </p:attrNameLst>
                                      </p:cBhvr>
                                      <p:to>
                                        <p:strVal val="visible"/>
                                      </p:to>
                                    </p:set>
                                    <p:animEffect transition="in" filter="fade">
                                      <p:cBhvr>
                                        <p:cTn id="23" dur="1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811CCB4-5A42-4506-A2DE-4A66CDA93F09}"/>
              </a:ext>
            </a:extLst>
          </p:cNvPr>
          <p:cNvSpPr>
            <a:spLocks noGrp="1"/>
          </p:cNvSpPr>
          <p:nvPr>
            <p:ph type="subTitle" idx="1"/>
          </p:nvPr>
        </p:nvSpPr>
        <p:spPr>
          <a:xfrm>
            <a:off x="1520757" y="1673128"/>
            <a:ext cx="3460317" cy="2470060"/>
          </a:xfrm>
        </p:spPr>
        <p:txBody>
          <a:bodyPr/>
          <a:lstStyle/>
          <a:p>
            <a:pPr>
              <a:lnSpc>
                <a:spcPct val="110000"/>
              </a:lnSpc>
            </a:pPr>
            <a:r>
              <a:rPr lang="en-US" dirty="0"/>
              <a:t>The adaptive optics on the Hubble telescope allow it to conduct high-resolution optical visualization over a wide field of view. The aperture door itself can be closed if needed,   to prevent light from external sources from entering the telescope.</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9FE62378-625A-40E4-A5E5-226DF2DDE541}"/>
                  </a:ext>
                </a:extLst>
              </p14:cNvPr>
              <p14:cNvContentPartPr/>
              <p14:nvPr/>
            </p14:nvContentPartPr>
            <p14:xfrm>
              <a:off x="-3428678" y="8639331"/>
              <a:ext cx="360" cy="9720"/>
            </p14:xfrm>
          </p:contentPart>
        </mc:Choice>
        <mc:Fallback xmlns="">
          <p:pic>
            <p:nvPicPr>
              <p:cNvPr id="7" name="Ink 6">
                <a:extLst>
                  <a:ext uri="{FF2B5EF4-FFF2-40B4-BE49-F238E27FC236}">
                    <a16:creationId xmlns:a16="http://schemas.microsoft.com/office/drawing/2014/main" id="{9FE62378-625A-40E4-A5E5-226DF2DDE541}"/>
                  </a:ext>
                </a:extLst>
              </p:cNvPr>
              <p:cNvPicPr/>
              <p:nvPr/>
            </p:nvPicPr>
            <p:blipFill>
              <a:blip r:embed="rId7"/>
              <a:stretch>
                <a:fillRect/>
              </a:stretch>
            </p:blipFill>
            <p:spPr>
              <a:xfrm>
                <a:off x="-3437678" y="8630331"/>
                <a:ext cx="18000" cy="27360"/>
              </a:xfrm>
              <a:prstGeom prst="rect">
                <a:avLst/>
              </a:prstGeom>
            </p:spPr>
          </p:pic>
        </mc:Fallback>
      </mc:AlternateContent>
      <p:cxnSp>
        <p:nvCxnSpPr>
          <p:cNvPr id="15" name="Straight Connector 14">
            <a:extLst>
              <a:ext uri="{FF2B5EF4-FFF2-40B4-BE49-F238E27FC236}">
                <a16:creationId xmlns:a16="http://schemas.microsoft.com/office/drawing/2014/main" id="{8F2F4B2C-FE61-4FA3-8045-22A4CA454824}"/>
              </a:ext>
            </a:extLst>
          </p:cNvPr>
          <p:cNvCxnSpPr>
            <a:cxnSpLocks/>
          </p:cNvCxnSpPr>
          <p:nvPr/>
        </p:nvCxnSpPr>
        <p:spPr>
          <a:xfrm>
            <a:off x="1557338" y="1589020"/>
            <a:ext cx="4374230" cy="0"/>
          </a:xfrm>
          <a:prstGeom prst="line">
            <a:avLst/>
          </a:prstGeom>
          <a:ln>
            <a:solidFill>
              <a:schemeClr val="bg1"/>
            </a:solidFill>
            <a:prstDash val="sysDash"/>
            <a:tailEnd type="non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430157DC-AA3D-44C1-BC60-E2120D50145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08998" y="1458610"/>
            <a:ext cx="276225" cy="276225"/>
          </a:xfrm>
          <a:prstGeom prst="rect">
            <a:avLst/>
          </a:prstGeom>
        </p:spPr>
      </p:pic>
      <p:sp>
        <p:nvSpPr>
          <p:cNvPr id="18" name="Title 1">
            <a:extLst>
              <a:ext uri="{FF2B5EF4-FFF2-40B4-BE49-F238E27FC236}">
                <a16:creationId xmlns:a16="http://schemas.microsoft.com/office/drawing/2014/main" id="{7E1FE317-8570-4C97-849A-322043F64298}"/>
              </a:ext>
            </a:extLst>
          </p:cNvPr>
          <p:cNvSpPr>
            <a:spLocks noGrp="1"/>
          </p:cNvSpPr>
          <p:nvPr>
            <p:ph type="ctrTitle"/>
          </p:nvPr>
        </p:nvSpPr>
        <p:spPr>
          <a:xfrm>
            <a:off x="1524000" y="1122363"/>
            <a:ext cx="3324726" cy="466657"/>
          </a:xfrm>
        </p:spPr>
        <p:txBody>
          <a:bodyPr/>
          <a:lstStyle/>
          <a:p>
            <a:r>
              <a:rPr lang="en-US" dirty="0"/>
              <a:t>APERTURE DOOR</a:t>
            </a:r>
          </a:p>
        </p:txBody>
      </p:sp>
    </p:spTree>
    <p:extLst>
      <p:ext uri="{BB962C8B-B14F-4D97-AF65-F5344CB8AC3E}">
        <p14:creationId xmlns:p14="http://schemas.microsoft.com/office/powerpoint/2010/main" val="40839316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50"/>
                                        <p:tgtEl>
                                          <p:spTgt spid="16"/>
                                        </p:tgtEl>
                                      </p:cBhvr>
                                    </p:animEffect>
                                  </p:childTnLst>
                                </p:cTn>
                              </p:par>
                              <p:par>
                                <p:cTn id="8" presetID="23" presetClass="entr" presetSubtype="288"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250" fill="hold"/>
                                        <p:tgtEl>
                                          <p:spTgt spid="16"/>
                                        </p:tgtEl>
                                        <p:attrNameLst>
                                          <p:attrName>ppt_w</p:attrName>
                                        </p:attrNameLst>
                                      </p:cBhvr>
                                      <p:tavLst>
                                        <p:tav tm="0">
                                          <p:val>
                                            <p:strVal val="4/3*#ppt_w"/>
                                          </p:val>
                                        </p:tav>
                                        <p:tav tm="100000">
                                          <p:val>
                                            <p:strVal val="#ppt_w"/>
                                          </p:val>
                                        </p:tav>
                                      </p:tavLst>
                                    </p:anim>
                                    <p:anim calcmode="lin" valueType="num">
                                      <p:cBhvr>
                                        <p:cTn id="11" dur="250" fill="hold"/>
                                        <p:tgtEl>
                                          <p:spTgt spid="16"/>
                                        </p:tgtEl>
                                        <p:attrNameLst>
                                          <p:attrName>ppt_h</p:attrName>
                                        </p:attrNameLst>
                                      </p:cBhvr>
                                      <p:tavLst>
                                        <p:tav tm="0">
                                          <p:val>
                                            <p:strVal val="4/3*#ppt_h"/>
                                          </p:val>
                                        </p:tav>
                                        <p:tav tm="100000">
                                          <p:val>
                                            <p:strVal val="#ppt_h"/>
                                          </p:val>
                                        </p:tav>
                                      </p:tavLst>
                                    </p:anim>
                                  </p:childTnLst>
                                </p:cTn>
                              </p:par>
                            </p:childTnLst>
                          </p:cTn>
                        </p:par>
                        <p:par>
                          <p:cTn id="12" fill="hold">
                            <p:stCondLst>
                              <p:cond delay="250"/>
                            </p:stCondLst>
                            <p:childTnLst>
                              <p:par>
                                <p:cTn id="13" presetID="22" presetClass="entr" presetSubtype="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par>
                          <p:cTn id="16" fill="hold">
                            <p:stCondLst>
                              <p:cond delay="75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Effect transition="in" filter="fade">
                                      <p:cBhvr>
                                        <p:cTn id="19" dur="250"/>
                                        <p:tgtEl>
                                          <p:spTgt spid="18"/>
                                        </p:tgtEl>
                                      </p:cBhvr>
                                    </p:animEffect>
                                  </p:childTnLst>
                                </p:cTn>
                              </p:par>
                            </p:childTnLst>
                          </p:cTn>
                        </p:par>
                        <p:par>
                          <p:cTn id="20" fill="hold">
                            <p:stCondLst>
                              <p:cond delay="1275"/>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3">
                                            <p:txEl>
                                              <p:pRg st="0" end="0"/>
                                            </p:txEl>
                                          </p:spTgt>
                                        </p:tgtEl>
                                        <p:attrNameLst>
                                          <p:attrName>style.visibility</p:attrName>
                                        </p:attrNameLst>
                                      </p:cBhvr>
                                      <p:to>
                                        <p:strVal val="visible"/>
                                      </p:to>
                                    </p:set>
                                    <p:animEffect transition="in" filter="fade">
                                      <p:cBhvr>
                                        <p:cTn id="23" dur="1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id="{BD62FD01-9663-4934-A75A-ECC10193A3C0}"/>
              </a:ext>
            </a:extLst>
          </p:cNvPr>
          <p:cNvSpPr/>
          <p:nvPr/>
        </p:nvSpPr>
        <p:spPr>
          <a:xfrm>
            <a:off x="-3023710" y="4851348"/>
            <a:ext cx="17313442" cy="1056781"/>
          </a:xfrm>
          <a:prstGeom prst="ellipse">
            <a:avLst/>
          </a:prstGeom>
          <a:solidFill>
            <a:schemeClr val="bg1">
              <a:alpha val="15000"/>
            </a:schemeClr>
          </a:solidFill>
          <a:ln>
            <a:noFill/>
          </a:ln>
          <a:effectLst>
            <a:softEdge rad="482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44A5B7E-0F58-488F-B149-1D1DC9B6B9AA}"/>
              </a:ext>
            </a:extLst>
          </p:cNvPr>
          <p:cNvSpPr>
            <a:spLocks noGrp="1"/>
          </p:cNvSpPr>
          <p:nvPr>
            <p:ph type="ctrTitle"/>
          </p:nvPr>
        </p:nvSpPr>
        <p:spPr>
          <a:xfrm>
            <a:off x="1638802" y="1566878"/>
            <a:ext cx="1837823" cy="495232"/>
          </a:xfrm>
        </p:spPr>
        <p:txBody>
          <a:bodyPr>
            <a:normAutofit/>
          </a:bodyPr>
          <a:lstStyle/>
          <a:p>
            <a:r>
              <a:rPr lang="en-US" sz="2200" dirty="0"/>
              <a:t>LENGTH </a:t>
            </a:r>
            <a:r>
              <a:rPr lang="en-US" sz="2200" dirty="0">
                <a:solidFill>
                  <a:schemeClr val="bg1"/>
                </a:solidFill>
              </a:rPr>
              <a:t>13.2m</a:t>
            </a:r>
          </a:p>
        </p:txBody>
      </p:sp>
      <p:cxnSp>
        <p:nvCxnSpPr>
          <p:cNvPr id="12" name="Straight Connector 11">
            <a:extLst>
              <a:ext uri="{FF2B5EF4-FFF2-40B4-BE49-F238E27FC236}">
                <a16:creationId xmlns:a16="http://schemas.microsoft.com/office/drawing/2014/main" id="{54417E9A-885B-4AB5-82EC-43B6D9F71BAD}"/>
              </a:ext>
            </a:extLst>
          </p:cNvPr>
          <p:cNvCxnSpPr>
            <a:cxnSpLocks/>
          </p:cNvCxnSpPr>
          <p:nvPr/>
        </p:nvCxnSpPr>
        <p:spPr>
          <a:xfrm>
            <a:off x="1451923" y="1942293"/>
            <a:ext cx="8202304" cy="0"/>
          </a:xfrm>
          <a:prstGeom prst="line">
            <a:avLst/>
          </a:prstGeom>
          <a:ln>
            <a:solidFill>
              <a:schemeClr val="bg1"/>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
        <p:nvSpPr>
          <p:cNvPr id="39" name="Title 1">
            <a:extLst>
              <a:ext uri="{FF2B5EF4-FFF2-40B4-BE49-F238E27FC236}">
                <a16:creationId xmlns:a16="http://schemas.microsoft.com/office/drawing/2014/main" id="{B3E9DBEF-7ABA-4949-9C13-278359E4D5E9}"/>
              </a:ext>
            </a:extLst>
          </p:cNvPr>
          <p:cNvSpPr txBox="1">
            <a:spLocks/>
          </p:cNvSpPr>
          <p:nvPr/>
        </p:nvSpPr>
        <p:spPr>
          <a:xfrm>
            <a:off x="10039852" y="3642090"/>
            <a:ext cx="1837823" cy="49523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600" kern="1200">
                <a:solidFill>
                  <a:srgbClr val="408E93"/>
                </a:solidFill>
                <a:latin typeface="Agency FB" panose="020B0503020202020204" pitchFamily="34" charset="0"/>
                <a:ea typeface="+mj-ea"/>
                <a:cs typeface="Segoe UI Light" panose="020B0502040204020203" pitchFamily="34" charset="0"/>
              </a:defRPr>
            </a:lvl1pPr>
          </a:lstStyle>
          <a:p>
            <a:r>
              <a:rPr lang="en-US" sz="2200" dirty="0"/>
              <a:t>DIAMETER </a:t>
            </a:r>
            <a:r>
              <a:rPr lang="en-US" sz="2200" dirty="0">
                <a:solidFill>
                  <a:schemeClr val="bg1"/>
                </a:solidFill>
              </a:rPr>
              <a:t>2.4m</a:t>
            </a:r>
          </a:p>
        </p:txBody>
      </p:sp>
      <p:cxnSp>
        <p:nvCxnSpPr>
          <p:cNvPr id="40" name="Straight Connector 39">
            <a:extLst>
              <a:ext uri="{FF2B5EF4-FFF2-40B4-BE49-F238E27FC236}">
                <a16:creationId xmlns:a16="http://schemas.microsoft.com/office/drawing/2014/main" id="{1CB0772A-220D-4AAF-B32E-CAE3070F76C2}"/>
              </a:ext>
            </a:extLst>
          </p:cNvPr>
          <p:cNvCxnSpPr>
            <a:cxnSpLocks/>
          </p:cNvCxnSpPr>
          <p:nvPr/>
        </p:nvCxnSpPr>
        <p:spPr>
          <a:xfrm>
            <a:off x="9963652" y="2843908"/>
            <a:ext cx="0" cy="1939197"/>
          </a:xfrm>
          <a:prstGeom prst="line">
            <a:avLst/>
          </a:prstGeom>
          <a:ln>
            <a:solidFill>
              <a:schemeClr val="bg1"/>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53633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par>
                                <p:cTn id="9" presetID="16" presetClass="entr" presetSubtype="4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barn(outHorizontal)">
                                      <p:cBhvr>
                                        <p:cTn id="11" dur="500"/>
                                        <p:tgtEl>
                                          <p:spTgt spid="40"/>
                                        </p:tgtEl>
                                      </p:cBhvr>
                                    </p:animEffect>
                                  </p:childTnLst>
                                </p:cTn>
                              </p:par>
                            </p:childTnLst>
                          </p:cTn>
                        </p:par>
                        <p:par>
                          <p:cTn id="12" fill="hold">
                            <p:stCondLst>
                              <p:cond delay="5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Effect transition="in" filter="fade">
                                      <p:cBhvr>
                                        <p:cTn id="15" dur="250"/>
                                        <p:tgtEl>
                                          <p:spTgt spid="2"/>
                                        </p:tgtEl>
                                      </p:cBhvr>
                                    </p:animEffect>
                                  </p:childTnLst>
                                </p:cTn>
                              </p:par>
                              <p:par>
                                <p:cTn id="16" presetID="10" presetClass="entr" presetSubtype="0" fill="hold" grpId="0" nodeType="withEffect">
                                  <p:stCondLst>
                                    <p:cond delay="0"/>
                                  </p:stCondLst>
                                  <p:iterate type="lt">
                                    <p:tmPct val="10000"/>
                                  </p:iterate>
                                  <p:childTnLst>
                                    <p:set>
                                      <p:cBhvr>
                                        <p:cTn id="17" dur="1" fill="hold">
                                          <p:stCondLst>
                                            <p:cond delay="0"/>
                                          </p:stCondLst>
                                        </p:cTn>
                                        <p:tgtEl>
                                          <p:spTgt spid="39"/>
                                        </p:tgtEl>
                                        <p:attrNameLst>
                                          <p:attrName>style.visibility</p:attrName>
                                        </p:attrNameLst>
                                      </p:cBhvr>
                                      <p:to>
                                        <p:strVal val="visible"/>
                                      </p:to>
                                    </p:set>
                                    <p:animEffect transition="in" filter="fade">
                                      <p:cBhvr>
                                        <p:cTn id="18" dur="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3D Model starter deck - Hubble " id="{B4507E09-E649-4F79-BBE8-A278E726CACF}" vid="{F27225E2-05DE-43CA-A61E-286050708B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Work_x0020_Area xmlns="078ad025-5cdd-4e92-a692-a81b242b5363">Airspace</Work_x0020_Area>
    <Hashtags xmlns="ae59a896-a375-496f-aa0d-df715120815a"/>
    <Work_x0020_Area0 xmlns="078ad025-5cdd-4e92-a692-a81b242b5363" xsi:nil="true"/>
    <AppliedHashtags xmlns="ae59a896-a375-496f-aa0d-df715120815a" xsi:nil="true"/>
    <PublishingExpirationDate xmlns="http://schemas.microsoft.com/sharepoint/v3" xsi:nil="true"/>
    <PublishingStartDate xmlns="http://schemas.microsoft.com/sharepoint/v3" xsi:nil="true"/>
    <Sub_x0020_Area xmlns="078ad025-5cdd-4e92-a692-a81b242b536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BCF83ED3735074CA74035DA36BA3691" ma:contentTypeVersion="12" ma:contentTypeDescription="Create a new document." ma:contentTypeScope="" ma:versionID="06c2f9284ac4333960dc0a30a05c8385">
  <xsd:schema xmlns:xsd="http://www.w3.org/2001/XMLSchema" xmlns:xs="http://www.w3.org/2001/XMLSchema" xmlns:p="http://schemas.microsoft.com/office/2006/metadata/properties" xmlns:ns1="http://schemas.microsoft.com/sharepoint/v3" xmlns:ns2="078ad025-5cdd-4e92-a692-a81b242b5363" xmlns:ns3="ae59a896-a375-496f-aa0d-df715120815a" targetNamespace="http://schemas.microsoft.com/office/2006/metadata/properties" ma:root="true" ma:fieldsID="f29b6847efabd291cf2b10b6b4ab88df" ns1:_="" ns2:_="" ns3:_="">
    <xsd:import namespace="http://schemas.microsoft.com/sharepoint/v3"/>
    <xsd:import namespace="078ad025-5cdd-4e92-a692-a81b242b5363"/>
    <xsd:import namespace="ae59a896-a375-496f-aa0d-df715120815a"/>
    <xsd:element name="properties">
      <xsd:complexType>
        <xsd:sequence>
          <xsd:element name="documentManagement">
            <xsd:complexType>
              <xsd:all>
                <xsd:element ref="ns2:Work_x0020_Area" minOccurs="0"/>
                <xsd:element ref="ns2:Sub_x0020_Area" minOccurs="0"/>
                <xsd:element ref="ns2:Work_x0020_Area0" minOccurs="0"/>
                <xsd:element ref="ns3:SharedWithUsers" minOccurs="0"/>
                <xsd:element ref="ns3:SharedWithDetails" minOccurs="0"/>
                <xsd:element ref="ns3:LastSharedByUser" minOccurs="0"/>
                <xsd:element ref="ns3:LastSharedByTime" minOccurs="0"/>
                <xsd:element ref="ns3:Hashtags" minOccurs="0"/>
                <xsd:element ref="ns1:PublishingStartDate" minOccurs="0"/>
                <xsd:element ref="ns1:PublishingExpirationDate" minOccurs="0"/>
                <xsd:element ref="ns3:AppliedHashtags" minOccurs="0"/>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6" nillable="true" ma:displayName="Scheduling Start Date" ma:description="Scheduling Start Date is a site column created by the Publishing feature. It is used to specify the date and time on which this page will first appear to site visitors." ma:internalName="PublishingStartDate">
      <xsd:simpleType>
        <xsd:restriction base="dms:Unknown"/>
      </xsd:simpleType>
    </xsd:element>
    <xsd:element name="PublishingExpirationDate" ma:index="17"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78ad025-5cdd-4e92-a692-a81b242b5363" elementFormDefault="qualified">
    <xsd:import namespace="http://schemas.microsoft.com/office/2006/documentManagement/types"/>
    <xsd:import namespace="http://schemas.microsoft.com/office/infopath/2007/PartnerControls"/>
    <xsd:element name="Work_x0020_Area" ma:index="8" nillable="true" ma:displayName="Work Area_0" ma:default="Airspace" ma:format="Dropdown" ma:internalName="Work_x0020_Area">
      <xsd:simpleType>
        <xsd:union memberTypes="dms:Text">
          <xsd:simpleType>
            <xsd:restriction base="dms:Choice">
              <xsd:enumeration value="Airspace"/>
              <xsd:enumeration value="Inking"/>
              <xsd:enumeration value="Engineering"/>
              <xsd:enumeration value="Shapes"/>
              <xsd:enumeration value="UX Productivity"/>
              <xsd:enumeration value="Rendering"/>
              <xsd:enumeration value="Horizontals"/>
            </xsd:restriction>
          </xsd:simpleType>
        </xsd:union>
      </xsd:simpleType>
    </xsd:element>
    <xsd:element name="Sub_x0020_Area" ma:index="9" nillable="true" ma:displayName="Sub Area" ma:format="Dropdown" ma:internalName="Sub_x0020_Area">
      <xsd:simpleType>
        <xsd:union memberTypes="dms:Text">
          <xsd:simpleType>
            <xsd:restriction base="dms:Choice">
              <xsd:enumeration value="Blocklisting"/>
              <xsd:enumeration value="AirSpy"/>
              <xsd:enumeration value="Telemetry"/>
            </xsd:restriction>
          </xsd:simpleType>
        </xsd:union>
      </xsd:simpleType>
    </xsd:element>
    <xsd:element name="Work_x0020_Area0" ma:index="10" nillable="true" ma:displayName="Work Area" ma:format="Dropdown" ma:internalName="Work_x0020_Area0">
      <xsd:simpleType>
        <xsd:union memberTypes="dms:Text">
          <xsd:simpleType>
            <xsd:restriction base="dms:Choice">
              <xsd:enumeration value="Airspace"/>
              <xsd:enumeration value="Engineering"/>
              <xsd:enumeration value="Horizontal"/>
              <xsd:enumeration value="Inking"/>
              <xsd:enumeration value="Rendering"/>
              <xsd:enumeration value="Shapes"/>
              <xsd:enumeration value="UX Productivity"/>
            </xsd:restriction>
          </xsd:simpleType>
        </xsd:union>
      </xsd:simpleType>
    </xsd:element>
    <xsd:element name="MediaServiceMetadata" ma:index="19" nillable="true" ma:displayName="MediaServiceMetadata" ma:description="" ma:hidden="true" ma:internalName="MediaServiceMetadata" ma:readOnly="true">
      <xsd:simpleType>
        <xsd:restriction base="dms:Note"/>
      </xsd:simpleType>
    </xsd:element>
    <xsd:element name="MediaServiceFastMetadata" ma:index="20" nillable="true" ma:displayName="MediaServiceFastMetadata" ma:description=""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e59a896-a375-496f-aa0d-df715120815a" elementFormDefault="qualified">
    <xsd:import namespace="http://schemas.microsoft.com/office/2006/documentManagement/types"/>
    <xsd:import namespace="http://schemas.microsoft.com/office/infopath/2007/PartnerControls"/>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element name="LastSharedByUser" ma:index="13" nillable="true" ma:displayName="Last Shared By User" ma:description="" ma:internalName="LastSharedByUser" ma:readOnly="true">
      <xsd:simpleType>
        <xsd:restriction base="dms:Note">
          <xsd:maxLength value="255"/>
        </xsd:restriction>
      </xsd:simpleType>
    </xsd:element>
    <xsd:element name="LastSharedByTime" ma:index="14" nillable="true" ma:displayName="Last Shared By Time" ma:description="" ma:internalName="LastSharedByTime" ma:readOnly="true">
      <xsd:simpleType>
        <xsd:restriction base="dms:DateTime"/>
      </xsd:simpleType>
    </xsd:element>
    <xsd:element name="Hashtags" ma:index="15" nillable="true" ma:displayName="Hashtags" ma:description="" ma:list="{2c225f1f-b8b7-40ee-80f4-174bb8763dd4}" ma:internalName="Hashtags" ma:readOnly="false" ma:showField="Title">
      <xsd:complexType>
        <xsd:complexContent>
          <xsd:extension base="dms:MultiChoiceLookup">
            <xsd:sequence>
              <xsd:element name="Value" type="dms:Lookup" maxOccurs="unbounded" minOccurs="0" nillable="true"/>
            </xsd:sequence>
          </xsd:extension>
        </xsd:complexContent>
      </xsd:complexType>
    </xsd:element>
    <xsd:element name="AppliedHashtags" ma:index="18" nillable="true" ma:displayName="Applied Hashtags" ma:description="" ma:hidden="true" ma:internalName="AppliedHashtags" ma:readOnly="false" ma:showField="Titl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31060C-ACEA-4B65-8A17-1CF53E09AE54}">
  <ds:schemaRefs>
    <ds:schemaRef ds:uri="http://schemas.microsoft.com/office/2006/metadata/properties"/>
    <ds:schemaRef ds:uri="http://schemas.microsoft.com/office/infopath/2007/PartnerControls"/>
    <ds:schemaRef ds:uri="078ad025-5cdd-4e92-a692-a81b242b5363"/>
    <ds:schemaRef ds:uri="ae59a896-a375-496f-aa0d-df715120815a"/>
    <ds:schemaRef ds:uri="http://schemas.microsoft.com/sharepoint/v3"/>
  </ds:schemaRefs>
</ds:datastoreItem>
</file>

<file path=customXml/itemProps2.xml><?xml version="1.0" encoding="utf-8"?>
<ds:datastoreItem xmlns:ds="http://schemas.openxmlformats.org/officeDocument/2006/customXml" ds:itemID="{8F1D7F99-C9D2-4761-9D7D-9AAF854896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78ad025-5cdd-4e92-a692-a81b242b5363"/>
    <ds:schemaRef ds:uri="ae59a896-a375-496f-aa0d-df71512081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24FAE5F-166A-4388-84CD-6367540AEC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3D Starter deck - Hubble Telescope</Template>
  <TotalTime>75</TotalTime>
  <Words>173</Words>
  <Application>Microsoft Office PowerPoint</Application>
  <PresentationFormat>와이드스크린</PresentationFormat>
  <Paragraphs>10</Paragraphs>
  <Slides>5</Slides>
  <Notes>2</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5</vt:i4>
      </vt:variant>
    </vt:vector>
  </HeadingPairs>
  <TitlesOfParts>
    <vt:vector size="11" baseType="lpstr">
      <vt:lpstr>Agency FB</vt:lpstr>
      <vt:lpstr>Arial</vt:lpstr>
      <vt:lpstr>Calibri</vt:lpstr>
      <vt:lpstr>Calibri Light</vt:lpstr>
      <vt:lpstr>Segoe UI Light</vt:lpstr>
      <vt:lpstr>Office Theme</vt:lpstr>
      <vt:lpstr>PowerPoint 프레젠테이션</vt:lpstr>
      <vt:lpstr>SOLAR PANELS</vt:lpstr>
      <vt:lpstr>COMMUNICATIONS ANTENNAS</vt:lpstr>
      <vt:lpstr>APERTURE DOOR</vt:lpstr>
      <vt:lpstr>LENGTH 13.2m</vt:lpstr>
    </vt:vector>
  </TitlesOfParts>
  <Company>Microsoft IT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 Model Starter Deck</dc:title>
  <dc:creator>Stephanie Horn</dc:creator>
  <cp:lastModifiedBy>김지훈</cp:lastModifiedBy>
  <cp:revision>4</cp:revision>
  <dcterms:created xsi:type="dcterms:W3CDTF">2017-06-09T16:46:57Z</dcterms:created>
  <dcterms:modified xsi:type="dcterms:W3CDTF">2017-08-17T09:30:20Z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0x0101002BCF83ED3735074CA74035DA36BA3691</vt:lpwstr>
  </property>
</Properties>
</file>