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9" autoAdjust="0"/>
    <p:restoredTop sz="94660"/>
  </p:normalViewPr>
  <p:slideViewPr>
    <p:cSldViewPr>
      <p:cViewPr varScale="1">
        <p:scale>
          <a:sx n="93" d="100"/>
          <a:sy n="93" d="100"/>
        </p:scale>
        <p:origin x="-18" y="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지훈" userId="ea3bcab36def57d1" providerId="LiveId" clId="{0BB8CE89-F17C-4EB3-B451-2F7137B899B5}"/>
    <pc:docChg chg="undo modSld">
      <pc:chgData name="김지훈" userId="ea3bcab36def57d1" providerId="LiveId" clId="{0BB8CE89-F17C-4EB3-B451-2F7137B899B5}" dt="2017-08-31T06:16:47.036" v="10"/>
      <pc:docMkLst>
        <pc:docMk/>
      </pc:docMkLst>
      <pc:sldChg chg="modSp">
        <pc:chgData name="김지훈" userId="ea3bcab36def57d1" providerId="LiveId" clId="{0BB8CE89-F17C-4EB3-B451-2F7137B899B5}" dt="2017-08-31T06:16:13.861" v="9" actId="1076"/>
        <pc:sldMkLst>
          <pc:docMk/>
          <pc:sldMk cId="1654121267" sldId="256"/>
        </pc:sldMkLst>
        <pc:picChg chg="mod">
          <ac:chgData name="김지훈" userId="ea3bcab36def57d1" providerId="LiveId" clId="{0BB8CE89-F17C-4EB3-B451-2F7137B899B5}" dt="2017-08-31T06:16:11.217" v="5" actId="1076"/>
          <ac:picMkLst>
            <pc:docMk/>
            <pc:sldMk cId="1654121267" sldId="256"/>
            <ac:picMk id="29" creationId="{00000000-0000-0000-0000-000000000000}"/>
          </ac:picMkLst>
        </pc:picChg>
        <pc:picChg chg="mod">
          <ac:chgData name="김지훈" userId="ea3bcab36def57d1" providerId="LiveId" clId="{0BB8CE89-F17C-4EB3-B451-2F7137B899B5}" dt="2017-08-31T06:16:13.861" v="9" actId="1076"/>
          <ac:picMkLst>
            <pc:docMk/>
            <pc:sldMk cId="1654121267" sldId="256"/>
            <ac:picMk id="1036" creationId="{00000000-0000-0000-0000-000000000000}"/>
          </ac:picMkLst>
        </pc:picChg>
        <pc:picChg chg="mod">
          <ac:chgData name="김지훈" userId="ea3bcab36def57d1" providerId="LiveId" clId="{0BB8CE89-F17C-4EB3-B451-2F7137B899B5}" dt="2017-08-31T06:16:12.073" v="7" actId="1076"/>
          <ac:picMkLst>
            <pc:docMk/>
            <pc:sldMk cId="1654121267" sldId="256"/>
            <ac:picMk id="1038" creationId="{00000000-0000-0000-0000-000000000000}"/>
          </ac:picMkLst>
        </pc:picChg>
        <pc:picChg chg="mod">
          <ac:chgData name="김지훈" userId="ea3bcab36def57d1" providerId="LiveId" clId="{0BB8CE89-F17C-4EB3-B451-2F7137B899B5}" dt="2017-08-31T06:16:10.199" v="3" actId="1076"/>
          <ac:picMkLst>
            <pc:docMk/>
            <pc:sldMk cId="1654121267" sldId="256"/>
            <ac:picMk id="1046" creationId="{00000000-0000-0000-0000-000000000000}"/>
          </ac:picMkLst>
        </pc:picChg>
      </pc:sldChg>
      <pc:sldChg chg="modTransition modAnim">
        <pc:chgData name="김지훈" userId="ea3bcab36def57d1" providerId="LiveId" clId="{0BB8CE89-F17C-4EB3-B451-2F7137B899B5}" dt="2017-08-31T06:16:47.036" v="10"/>
        <pc:sldMkLst>
          <pc:docMk/>
          <pc:sldMk cId="2473667954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6C84E-67DD-4B28-BF76-24662A9D89BD}" type="datetimeFigureOut">
              <a:rPr lang="ko-KR" altLang="en-US" smtClean="0"/>
              <a:t>2017-08-31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32A58-4483-42C3-ABEF-490ADC0D50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41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6C84E-67DD-4B28-BF76-24662A9D89BD}" type="datetimeFigureOut">
              <a:rPr lang="ko-KR" altLang="en-US" smtClean="0"/>
              <a:t>2017-08-31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32A58-4483-42C3-ABEF-490ADC0D50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98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8" y="-3540586"/>
            <a:ext cx="18486374" cy="1039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5993" y="702833"/>
            <a:ext cx="40779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Early</a:t>
            </a:r>
          </a:p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Explorations</a:t>
            </a:r>
            <a:endParaRPr lang="ko-KR" alt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993" y="3393069"/>
            <a:ext cx="3812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PowerPoint MVP</a:t>
            </a:r>
          </a:p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Ji </a:t>
            </a:r>
            <a:r>
              <a:rPr lang="en-US" altLang="ko-KR" sz="2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Hoon</a:t>
            </a:r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Kim</a:t>
            </a:r>
            <a:endParaRPr lang="ko-KR" altLang="en-US" sz="240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www.zaxtor.net/Mercu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2002630" y="5238661"/>
            <a:ext cx="551414" cy="5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674" y="2277118"/>
            <a:ext cx="434426" cy="4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0106078" y="2874377"/>
            <a:ext cx="493178" cy="50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그룹 7"/>
          <p:cNvGrpSpPr/>
          <p:nvPr/>
        </p:nvGrpSpPr>
        <p:grpSpPr>
          <a:xfrm>
            <a:off x="-13278943" y="-6745098"/>
            <a:ext cx="26640982" cy="26640982"/>
            <a:chOff x="-13278943" y="-6402198"/>
            <a:chExt cx="26640982" cy="26640982"/>
          </a:xfrm>
          <a:scene3d>
            <a:camera prst="perspectiveRelaxed">
              <a:rot lat="18573601" lon="0" rev="0"/>
            </a:camera>
            <a:lightRig rig="threePt" dir="t"/>
          </a:scene3d>
        </p:grpSpPr>
        <p:sp>
          <p:nvSpPr>
            <p:cNvPr id="7" name="타원 6"/>
            <p:cNvSpPr/>
            <p:nvPr/>
          </p:nvSpPr>
          <p:spPr>
            <a:xfrm>
              <a:off x="-3065815" y="3810930"/>
              <a:ext cx="6214726" cy="621472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-3780981" y="3095764"/>
              <a:ext cx="7645058" cy="7645058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-5137833" y="1738912"/>
              <a:ext cx="10358762" cy="10358762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-6170220" y="706525"/>
              <a:ext cx="12423536" cy="1242353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-9414865" y="-2538120"/>
              <a:ext cx="18912826" cy="1891282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/>
            <p:cNvSpPr/>
            <p:nvPr/>
          </p:nvSpPr>
          <p:spPr>
            <a:xfrm>
              <a:off x="-13278943" y="-6402198"/>
              <a:ext cx="26640982" cy="26640982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46" name="Picture 22" descr="http://www.solarsystemscope.com/nexus/content/planet_images/render_su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7589" y="3737019"/>
            <a:ext cx="6286500" cy="628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332" y="5468800"/>
            <a:ext cx="1285568" cy="128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36" y="5310779"/>
            <a:ext cx="778364" cy="77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23" y="6076950"/>
            <a:ext cx="2630278" cy="262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6902897" y="2939377"/>
            <a:ext cx="5842042" cy="281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754" y="5145753"/>
            <a:ext cx="5714180" cy="428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406" y="1651588"/>
            <a:ext cx="2447929" cy="137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121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21857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2171" y="2871752"/>
            <a:ext cx="1376787" cy="103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12432" y="2835796"/>
            <a:ext cx="1102899" cy="110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1235" y="2885844"/>
            <a:ext cx="1024948" cy="10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6298" y="2876550"/>
            <a:ext cx="1017816" cy="10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zaxtor.net/Mercur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11105973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10951198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9316707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7696776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49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-4238193" y="2776181"/>
            <a:ext cx="2694574" cy="129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-6210398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4849274" y="2378793"/>
            <a:ext cx="87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-3347753" y="2378793"/>
            <a:ext cx="946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86871" y="5373216"/>
            <a:ext cx="160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Neptune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1800313" y="2378793"/>
            <a:ext cx="914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1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372" y="662047"/>
            <a:ext cx="5547928" cy="554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-774781" y="2632076"/>
            <a:ext cx="1574788" cy="160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-4684349" y="702833"/>
            <a:ext cx="39196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Early</a:t>
            </a:r>
          </a:p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Explorations</a:t>
            </a:r>
            <a:endParaRPr lang="ko-KR" alt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4684349" y="3393069"/>
            <a:ext cx="3812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PowerPoint MVP</a:t>
            </a:r>
          </a:p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Ji </a:t>
            </a:r>
            <a:r>
              <a:rPr lang="en-US" altLang="ko-KR" sz="2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Hoon</a:t>
            </a:r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Kim</a:t>
            </a:r>
            <a:endParaRPr lang="ko-KR" altLang="en-US" sz="240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418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8" y="-3540586"/>
            <a:ext cx="18486374" cy="1039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5993" y="702833"/>
            <a:ext cx="40779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Early</a:t>
            </a:r>
          </a:p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  <a:p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Explorations</a:t>
            </a:r>
            <a:endParaRPr lang="ko-KR" alt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993" y="3393069"/>
            <a:ext cx="3812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PowerPoint MVP</a:t>
            </a:r>
          </a:p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Ji </a:t>
            </a:r>
            <a:r>
              <a:rPr lang="en-US" altLang="ko-KR" sz="2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Hoon</a:t>
            </a:r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Kim</a:t>
            </a:r>
            <a:endParaRPr lang="ko-KR" altLang="en-US" sz="240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www.zaxtor.net/Mercu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2002630" y="5238661"/>
            <a:ext cx="551414" cy="5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674" y="2277118"/>
            <a:ext cx="434426" cy="4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0106078" y="2874377"/>
            <a:ext cx="493178" cy="50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그룹 7"/>
          <p:cNvGrpSpPr/>
          <p:nvPr/>
        </p:nvGrpSpPr>
        <p:grpSpPr>
          <a:xfrm>
            <a:off x="-13278943" y="-6745098"/>
            <a:ext cx="26640982" cy="26640982"/>
            <a:chOff x="-13278943" y="-6402198"/>
            <a:chExt cx="26640982" cy="26640982"/>
          </a:xfrm>
          <a:scene3d>
            <a:camera prst="perspectiveRelaxed">
              <a:rot lat="18573601" lon="0" rev="0"/>
            </a:camera>
            <a:lightRig rig="threePt" dir="t"/>
          </a:scene3d>
        </p:grpSpPr>
        <p:sp>
          <p:nvSpPr>
            <p:cNvPr id="7" name="타원 6"/>
            <p:cNvSpPr/>
            <p:nvPr/>
          </p:nvSpPr>
          <p:spPr>
            <a:xfrm>
              <a:off x="-3065815" y="3810930"/>
              <a:ext cx="6214726" cy="621472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-3780981" y="3095764"/>
              <a:ext cx="7645058" cy="7645058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-5137833" y="1738912"/>
              <a:ext cx="10358762" cy="10358762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-6170220" y="706525"/>
              <a:ext cx="12423536" cy="1242353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-9414865" y="-2538120"/>
              <a:ext cx="18912826" cy="18912826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/>
            <p:cNvSpPr/>
            <p:nvPr/>
          </p:nvSpPr>
          <p:spPr>
            <a:xfrm>
              <a:off x="-13278943" y="-6402198"/>
              <a:ext cx="26640982" cy="26640982"/>
            </a:xfrm>
            <a:prstGeom prst="ellipse">
              <a:avLst/>
            </a:prstGeom>
            <a:noFill/>
            <a:ln w="22225">
              <a:solidFill>
                <a:schemeClr val="bg1">
                  <a:lumMod val="85000"/>
                  <a:alpha val="82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46" name="Picture 22" descr="http://www.solarsystemscope.com/nexus/content/planet_images/render_su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7589" y="3737019"/>
            <a:ext cx="6286500" cy="628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332" y="5468800"/>
            <a:ext cx="1285568" cy="128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36" y="5310779"/>
            <a:ext cx="778364" cy="77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23" y="6076950"/>
            <a:ext cx="2630278" cy="262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6902897" y="2939377"/>
            <a:ext cx="5842042" cy="281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754" y="5145753"/>
            <a:ext cx="5714180" cy="428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406" y="1651588"/>
            <a:ext cx="2447929" cy="137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614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309" y="-50800"/>
            <a:ext cx="12372622" cy="69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57045" y="4402395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-4540040" y="3393069"/>
            <a:ext cx="3812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Microsoft PowerPoint MVP</a:t>
            </a:r>
          </a:p>
          <a:p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Ji </a:t>
            </a:r>
            <a:r>
              <a:rPr lang="en-US" altLang="ko-KR" sz="2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Hoon</a:t>
            </a:r>
            <a:r>
              <a:rPr lang="en-US" altLang="ko-KR" sz="2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Kim</a:t>
            </a:r>
            <a:endParaRPr lang="ko-KR" altLang="en-US" sz="2400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46" name="Picture 22" descr="http://www.solarsystemscope.com/nexus/content/planet_images/render_su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9654" y="285750"/>
            <a:ext cx="6286500" cy="628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515" y="-640193"/>
            <a:ext cx="4781550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zaxtor.net/Mercur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251310" y="2744810"/>
            <a:ext cx="1310324" cy="131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724" y="2563459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9323526" y="2863874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346" y="2830287"/>
            <a:ext cx="1110344" cy="11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953" y="2880221"/>
            <a:ext cx="1010474" cy="101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844" y="2877571"/>
            <a:ext cx="1022988" cy="102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5411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05557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4501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3775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99356" y="2378793"/>
            <a:ext cx="87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50496" y="2378793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351874" y="2378793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48065" y="2378793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038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7027518" y="2796488"/>
            <a:ext cx="2561203" cy="12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228" y="2852181"/>
            <a:ext cx="1396010" cy="10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6679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9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zaxtor.net/Mercur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3763006" y="1172203"/>
            <a:ext cx="4627888" cy="462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2552" y="2563459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20292354" y="2863874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9174" y="2830287"/>
            <a:ext cx="1110344" cy="11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9781" y="2880221"/>
            <a:ext cx="1010474" cy="101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672" y="2877571"/>
            <a:ext cx="1022988" cy="102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474239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974385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24893" y="5373216"/>
            <a:ext cx="1524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Mercury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972603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368184" y="2378793"/>
            <a:ext cx="87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819324" y="2378793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320702" y="2378793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716893" y="2378793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038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7996346" y="2796488"/>
            <a:ext cx="2561203" cy="12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3056" y="2852181"/>
            <a:ext cx="1396010" cy="10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331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5237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4371" y="2563459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8894173" y="2863874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993" y="2830287"/>
            <a:ext cx="1110344" cy="111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076058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10649" y="5373216"/>
            <a:ext cx="1152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Venus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574422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970003" y="2378793"/>
            <a:ext cx="87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421143" y="2378793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922521" y="2378793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18712" y="2378793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038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6598165" y="2796488"/>
            <a:ext cx="2561203" cy="12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875" y="2852181"/>
            <a:ext cx="1396010" cy="10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-1851036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1652702"/>
            <a:ext cx="3541712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zaxtor.net/Mercury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1046269" y="2419352"/>
            <a:ext cx="2074822" cy="207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5177" y="2626062"/>
            <a:ext cx="1602798" cy="160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882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5664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573808" y="5373216"/>
            <a:ext cx="1026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Earth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914" y="2563459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7413716" y="2863874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207" y="1682568"/>
            <a:ext cx="3502614" cy="34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3093965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489546" y="2378793"/>
            <a:ext cx="87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940686" y="2378793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442064" y="2378793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838255" y="2378793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6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5117708" y="2796488"/>
            <a:ext cx="2561203" cy="12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18" y="2852181"/>
            <a:ext cx="1396010" cy="10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http://www.zaxtor.net/Mercur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3534467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-3379692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-1745201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7548" y="2538156"/>
            <a:ext cx="1782502" cy="178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6932" y="2621037"/>
            <a:ext cx="1612432" cy="161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369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1564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594936" y="5373216"/>
            <a:ext cx="983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Mars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684" y="2563459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5972486" y="2863874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116" y="1496469"/>
            <a:ext cx="3904984" cy="390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3048316" y="2378793"/>
            <a:ext cx="87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499456" y="2378793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00834" y="2378793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397025" y="2378793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6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3676478" y="2796488"/>
            <a:ext cx="2561203" cy="12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2971" y="2876550"/>
            <a:ext cx="1017816" cy="10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zaxtor.net/Mercur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5072646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4917871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3283380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1663449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7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3769" y="2612461"/>
            <a:ext cx="2197894" cy="164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0319" y="2628900"/>
            <a:ext cx="1619206" cy="161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369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70208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453454" y="5373216"/>
            <a:ext cx="1266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Jupiter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3781" y="2885844"/>
            <a:ext cx="1024948" cy="10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8844" y="2876550"/>
            <a:ext cx="1017816" cy="10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zaxtor.net/Mercur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6588519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6433744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4799253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3179322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1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342" y="2563458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4527144" y="2863873"/>
            <a:ext cx="1005068" cy="1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3054114" y="2378792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555492" y="2378792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951683" y="2378792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50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876" y="1612900"/>
            <a:ext cx="4853158" cy="363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-1692944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49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0102211" y="2502292"/>
            <a:ext cx="4135454" cy="199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9320" y="2546880"/>
            <a:ext cx="1778480" cy="177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078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3448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401838" y="5373216"/>
            <a:ext cx="1370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 err="1">
                <a:solidFill>
                  <a:schemeClr val="bg1"/>
                </a:solidFill>
              </a:rPr>
              <a:t>Sarturn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5678" y="2835796"/>
            <a:ext cx="1102899" cy="110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4481" y="2885844"/>
            <a:ext cx="1024948" cy="10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9544" y="2876550"/>
            <a:ext cx="1017816" cy="10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zaxtor.net/Mercury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8039219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7884444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6249953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4630022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1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9891" y="2563458"/>
            <a:ext cx="1643506" cy="164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3068041" y="2378792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Uranus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464232" y="2378792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49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1488058" y="1386776"/>
            <a:ext cx="9027764" cy="435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-3143644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1782520" y="2378793"/>
            <a:ext cx="87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50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1439" y="2606018"/>
            <a:ext cx="2206446" cy="165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11408421" y="2616719"/>
            <a:ext cx="1592558" cy="16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196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http://mindsrocket.com/assets/im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7125" y="-3040713"/>
            <a:ext cx="22813857" cy="128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2" descr="http://jupiterbitcoin.com/images/seconda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0953" y="2871752"/>
            <a:ext cx="1376787" cy="103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368" y="392452"/>
            <a:ext cx="407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System</a:t>
            </a:r>
          </a:p>
        </p:txBody>
      </p:sp>
      <p:pic>
        <p:nvPicPr>
          <p:cNvPr id="28" name="Picture 2" descr="http://static1.squarespace.com/static/54986206e4b0fd2ebe2baf2f/t/5538d7c6e4b099d2112c2b9c/1429788615853/satell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007" y="-118901"/>
            <a:ext cx="3464220" cy="1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upload.wikimedia.org/wikipedia/commons/1/18/Mars_Valles_Marineris_d%C3%A9tour%C3%A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1214" y="2835796"/>
            <a:ext cx="1102899" cy="110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vignette1.wikia.nocookie.net/barsoom/images/1/1e/Earth.png/revision/latest?cb=201109122129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17" y="2885844"/>
            <a:ext cx="1024948" cy="10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vignette2.wikia.nocookie.net/dumbledoresarmyroleplay/images/d/dc/Venus.png/revision/latest?cb=201205270101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5080" y="2876550"/>
            <a:ext cx="1017816" cy="101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zaxtor.net/Mercur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1391">
            <a:off x="-9574755" y="2753860"/>
            <a:ext cx="1329236" cy="132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-9419980" y="2378793"/>
            <a:ext cx="104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Mercury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7785489" y="2378793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Venus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6165558" y="2378793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Earth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36732" y="2378792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Neptune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-4679180" y="2378793"/>
            <a:ext cx="69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Mars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3318056" y="2378793"/>
            <a:ext cx="87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Jupiter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-1816535" y="2378793"/>
            <a:ext cx="946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bg1"/>
                </a:solidFill>
              </a:rPr>
              <a:t>Sarturn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26332" y="5373216"/>
            <a:ext cx="1321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Uranus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pic>
        <p:nvPicPr>
          <p:cNvPr id="42" name="Picture 26" descr="https://upload.wikimedia.org/wikipedia/commons/3/32/3D_Uranu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69325">
            <a:off x="4357344" y="1661055"/>
            <a:ext cx="3477312" cy="35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http://real28.ru/vozrozhdeniye/images/planet-satur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194">
            <a:off x="-2098795" y="2489231"/>
            <a:ext cx="4134092" cy="199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8" descr="http://2.bp.blogspot.com/-tzMD5zmzMWw/T9YzsafM2CI/AAAAAAAAAp8/btKE_CX2-Us/s1600/neptun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1620" y="2178316"/>
            <a:ext cx="2505300" cy="25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168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124</Words>
  <Application>Microsoft Office PowerPoint</Application>
  <PresentationFormat>와이드스크린</PresentationFormat>
  <Paragraphs>97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Arial</vt:lpstr>
      <vt:lpstr>Segoe UI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김지훈</dc:creator>
  <cp:lastModifiedBy>김지훈</cp:lastModifiedBy>
  <cp:revision>18</cp:revision>
  <dcterms:created xsi:type="dcterms:W3CDTF">2016-03-11T06:37:05Z</dcterms:created>
  <dcterms:modified xsi:type="dcterms:W3CDTF">2017-08-31T06:16:53Z</dcterms:modified>
</cp:coreProperties>
</file>