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259" r:id="rId2"/>
    <p:sldId id="417" r:id="rId3"/>
    <p:sldId id="264" r:id="rId4"/>
  </p:sldIdLst>
  <p:sldSz cx="12192000" cy="6858000"/>
  <p:notesSz cx="6858000" cy="9144000"/>
  <p:defaultTextStyle>
    <a:defPPr>
      <a:defRPr lang="ko-Kore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D3D3"/>
    <a:srgbClr val="C5C5C5"/>
    <a:srgbClr val="A5A5A5"/>
    <a:srgbClr val="B24A5F"/>
    <a:srgbClr val="E42944"/>
    <a:srgbClr val="B3CCE7"/>
    <a:srgbClr val="A46102"/>
    <a:srgbClr val="FEF3E6"/>
    <a:srgbClr val="F9F5F1"/>
    <a:srgbClr val="C8C8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58"/>
    <p:restoredTop sz="85941"/>
  </p:normalViewPr>
  <p:slideViewPr>
    <p:cSldViewPr snapToGrid="0">
      <p:cViewPr varScale="1">
        <p:scale>
          <a:sx n="94" d="100"/>
          <a:sy n="94" d="100"/>
        </p:scale>
        <p:origin x="1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ko-Kore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A74BA8-CF45-0F45-8C86-966324DC0570}" type="datetimeFigureOut">
              <a:rPr kumimoji="1" lang="ko-Kore-KR" altLang="en-US" smtClean="0"/>
              <a:t>02/27/2024</a:t>
            </a:fld>
            <a:endParaRPr kumimoji="1" lang="ko-Kore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ore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ko-Kore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136378-349F-B749-ACC2-18B08E598390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022879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ore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136378-349F-B749-ACC2-18B08E598390}" type="slidenum">
              <a:rPr kumimoji="1" lang="ko-Kore-KR" altLang="en-US" smtClean="0"/>
              <a:t>1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1260611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ore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136378-349F-B749-ACC2-18B08E598390}" type="slidenum">
              <a:rPr kumimoji="1" lang="ko-Kore-KR" altLang="en-US" smtClean="0"/>
              <a:t>2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952615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ore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136378-349F-B749-ACC2-18B08E598390}" type="slidenum">
              <a:rPr kumimoji="1" lang="ko-Kore-KR" altLang="en-US" smtClean="0"/>
              <a:t>3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284520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D21601-8B7C-AB27-DBCF-3D220C8DC9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D152CF0-EB8A-B672-4CFE-DF2A3A535A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ko-KR" altLang="en-US"/>
              <a:t>클릭하여 마스터 부제목 스타일 편집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4F2D9D-EB68-2BBE-E46E-D558CDFC7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53352-D9CC-F74E-9725-80A817E95568}" type="datetimeFigureOut">
              <a:rPr kumimoji="1" lang="ko-Kore-KR" altLang="en-US" smtClean="0"/>
              <a:t>02/27/2024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7F790BE-3360-6F54-31DE-BE39C8291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7860BB0-C4D6-AFFA-B1DD-AB502F0DA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A874-1E39-8A4C-96D5-1BC6713CA45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179440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64B27E-5EFA-4FE9-F270-838D0740C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200E0DC-AD0A-F82D-7736-994A198927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524FC9-5681-95B5-353E-B3F8509B0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53352-D9CC-F74E-9725-80A817E95568}" type="datetimeFigureOut">
              <a:rPr kumimoji="1" lang="ko-Kore-KR" altLang="en-US" smtClean="0"/>
              <a:t>02/27/2024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8ADABDB-D61A-D7B3-3413-49F0E671F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24B47CA-21EC-7218-B6D5-B4B2B682A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A874-1E39-8A4C-96D5-1BC6713CA45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834008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5F0D06-D1BC-9C00-580F-65DEA743D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7A376BB-9AB5-3235-70DF-1A7C184F4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F5A1BE9-D68C-011A-6D23-788523FDF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53352-D9CC-F74E-9725-80A817E95568}" type="datetimeFigureOut">
              <a:rPr kumimoji="1" lang="ko-Kore-KR" altLang="en-US" smtClean="0"/>
              <a:t>02/27/2024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49DB01A-2052-DCEE-9715-B878D8C0B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BEBCA7-63E3-0365-4D58-258F47ABE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A874-1E39-8A4C-96D5-1BC6713CA45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882088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7B8024-6CF5-CD2E-A36C-9A7406B78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A80EA8D-C461-C341-0CF5-46C37B9EBD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5FC2251-9BE4-053A-9FAF-0C41DCC0FE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FDEAEB8-5593-E91D-5349-E1FB39256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53352-D9CC-F74E-9725-80A817E95568}" type="datetimeFigureOut">
              <a:rPr kumimoji="1" lang="ko-Kore-KR" altLang="en-US" smtClean="0"/>
              <a:t>02/27/2024</a:t>
            </a:fld>
            <a:endParaRPr kumimoji="1" lang="ko-Kore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A0B6186-9DF8-4CDC-3DE3-A0A7E7561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3884265-0D5C-F14A-DBFC-C0EAE246D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A874-1E39-8A4C-96D5-1BC6713CA45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095017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708C5C-3E63-7EA3-B8AF-6AA51808A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52ABA2D-4A78-2E69-3BE0-BCDF438A27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9294608-4617-D63A-CACE-12F1767F6C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C0924D-89AC-53B0-D114-61637620D7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547E1A3-9706-1036-92CD-3B12100D4F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E30797C-4733-A0C5-82BA-2E6667D8A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53352-D9CC-F74E-9725-80A817E95568}" type="datetimeFigureOut">
              <a:rPr kumimoji="1" lang="ko-Kore-KR" altLang="en-US" smtClean="0"/>
              <a:t>02/27/2024</a:t>
            </a:fld>
            <a:endParaRPr kumimoji="1" lang="ko-Kore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9AAC7E0-D200-8609-8F97-35D1ECBC7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5D38791-54B1-8AD5-DC36-837037429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A874-1E39-8A4C-96D5-1BC6713CA45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772733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20C10D6-0D14-67D1-BBF2-0D6550609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6995EB4-38D9-F249-1144-B7AE2E135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53352-D9CC-F74E-9725-80A817E95568}" type="datetimeFigureOut">
              <a:rPr kumimoji="1" lang="ko-Kore-KR" altLang="en-US" smtClean="0"/>
              <a:t>02/27/2024</a:t>
            </a:fld>
            <a:endParaRPr kumimoji="1" lang="ko-Kore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48B6528-AD93-AD3D-CC57-CABD914F0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59AD49F-40D3-61D2-8201-60553E36A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A874-1E39-8A4C-96D5-1BC6713CA45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10374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79863E8-A045-D2E2-50BB-9681B3D8A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53352-D9CC-F74E-9725-80A817E95568}" type="datetimeFigureOut">
              <a:rPr kumimoji="1" lang="ko-Kore-KR" altLang="en-US" smtClean="0"/>
              <a:t>02/27/2024</a:t>
            </a:fld>
            <a:endParaRPr kumimoji="1" lang="ko-Kore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30791089-0FB9-0072-78A1-C8A983360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303CACD-6A33-4C99-5D95-FF60107DC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A874-1E39-8A4C-96D5-1BC6713CA45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393640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3F4E049-6DC1-6339-712C-1430A0CD0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258B55-9E73-5052-B3D7-5987413884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63A0C9A-CCED-43CF-D0CF-12E1F991FF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2F88299-72D4-12A5-CFDC-6741080DB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53352-D9CC-F74E-9725-80A817E95568}" type="datetimeFigureOut">
              <a:rPr kumimoji="1" lang="ko-Kore-KR" altLang="en-US" smtClean="0"/>
              <a:t>02/27/2024</a:t>
            </a:fld>
            <a:endParaRPr kumimoji="1" lang="ko-Kore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F2A03F1-DDD7-6E62-8ADB-D3E53CE30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1C4CB37-32C7-A4F4-D4BC-EFEC72C3F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A874-1E39-8A4C-96D5-1BC6713CA45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528357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E950DD-E1C9-4004-5727-29F880302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611B39E3-6DE6-2C10-9D3F-7988348985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ko-Kore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430DB7E-16DD-0EAD-4F03-E4EF547EB1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E9455F8-D452-12F9-232C-A942D8D12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53352-D9CC-F74E-9725-80A817E95568}" type="datetimeFigureOut">
              <a:rPr kumimoji="1" lang="ko-Kore-KR" altLang="en-US" smtClean="0"/>
              <a:t>02/27/2024</a:t>
            </a:fld>
            <a:endParaRPr kumimoji="1" lang="ko-Kore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FF7EED8-48B2-3A12-C5A2-65BAE2D4C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B1786F0-3CE1-6223-4749-49D2C743D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A874-1E39-8A4C-96D5-1BC6713CA45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679248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BC2EB-8918-AF36-3C66-998840D8B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873AB54-987C-7DA0-D52A-20D9106FA8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C7D941F-DD17-79DB-4F7D-EFEA08C92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53352-D9CC-F74E-9725-80A817E95568}" type="datetimeFigureOut">
              <a:rPr kumimoji="1" lang="ko-Kore-KR" altLang="en-US" smtClean="0"/>
              <a:t>02/27/2024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291A3E-3411-D768-00CD-BCFB3385F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839B600-93F4-1279-6858-52DC06898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A874-1E39-8A4C-96D5-1BC6713CA45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4265095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58CE294-AF8C-8EC3-DFED-ADB2A2EB15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38EE11F-99B3-7719-5771-CFDAF7A2B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3980D6-0EEC-ECB1-F073-1E5083C4A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53352-D9CC-F74E-9725-80A817E95568}" type="datetimeFigureOut">
              <a:rPr kumimoji="1" lang="ko-Kore-KR" altLang="en-US" smtClean="0"/>
              <a:t>02/27/2024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143222B-7842-9013-664D-DE2D9713C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577E0D-9036-34B3-7535-01545BF6F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A874-1E39-8A4C-96D5-1BC6713CA45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8215953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저자 및 날짜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0670" y="5929932"/>
            <a:ext cx="10985502" cy="318490"/>
          </a:xfrm>
          <a:prstGeom prst="rect">
            <a:avLst/>
          </a:prstGeom>
        </p:spPr>
        <p:txBody>
          <a:bodyPr lIns="30479" tIns="30479" rIns="30479" bIns="30479"/>
          <a:lstStyle>
            <a:lvl1pPr marL="0" indent="0" defTabSz="375602">
              <a:lnSpc>
                <a:spcPct val="100000"/>
              </a:lnSpc>
              <a:spcBef>
                <a:spcPts val="0"/>
              </a:spcBef>
              <a:buSzTx/>
              <a:buNone/>
              <a:defRPr sz="1638" b="1"/>
            </a:lvl1pPr>
          </a:lstStyle>
          <a:p>
            <a:r>
              <a:t>저자 및 날짜</a:t>
            </a:r>
          </a:p>
        </p:txBody>
      </p:sp>
      <p:sp>
        <p:nvSpPr>
          <p:cNvPr id="12" name="프레젠테이션 제목"/>
          <p:cNvSpPr txBox="1">
            <a:spLocks noGrp="1"/>
          </p:cNvSpPr>
          <p:nvPr>
            <p:ph type="title" hasCustomPrompt="1"/>
          </p:nvPr>
        </p:nvSpPr>
        <p:spPr>
          <a:xfrm>
            <a:off x="603248" y="1287495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5700" spc="-114"/>
            </a:lvl1pPr>
          </a:lstStyle>
          <a:p>
            <a:r>
              <a:t>프레젠테이션 제목</a:t>
            </a:r>
          </a:p>
        </p:txBody>
      </p:sp>
      <p:sp>
        <p:nvSpPr>
          <p:cNvPr id="13" name="본문 첫 번째 줄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0671" y="3611595"/>
            <a:ext cx="10985501" cy="952501"/>
          </a:xfrm>
          <a:prstGeom prst="rect">
            <a:avLst/>
          </a:prstGeom>
        </p:spPr>
        <p:txBody>
          <a:bodyPr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1pPr>
            <a:lvl2pPr marL="0" indent="3429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2pPr>
            <a:lvl3pPr marL="0" indent="6858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3pPr>
            <a:lvl4pPr marL="0" indent="10287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4pPr>
            <a:lvl5pPr marL="0" indent="13716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5pPr>
          </a:lstStyle>
          <a:p>
            <a:r>
              <a:t>프레젠테이션 부제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7403557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빈 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70893987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AE050BD-08A5-07AD-44A2-D3A3E8BCA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B1DA6CB-1859-AE89-ABBF-B9B7E91D2D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D6F9A28-1D39-8A65-C912-174537525A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53352-D9CC-F74E-9725-80A817E95568}" type="datetimeFigureOut">
              <a:rPr kumimoji="1" lang="ko-Kore-KR" altLang="en-US" smtClean="0"/>
              <a:t>02/27/2024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25093EB-0E42-7164-C5D5-1B1C241B88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77647F5-E941-F0E7-A1F0-380798D656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AA874-1E39-8A4C-96D5-1BC6713CA45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0893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ore-K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5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개인메모 or 협업 툴로 모두 사용 가능한…"/>
          <p:cNvSpPr txBox="1"/>
          <p:nvPr/>
        </p:nvSpPr>
        <p:spPr>
          <a:xfrm>
            <a:off x="556267" y="698237"/>
            <a:ext cx="7341818" cy="120815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/>
          <a:p>
            <a:pPr algn="l">
              <a:lnSpc>
                <a:spcPct val="130000"/>
              </a:lnSpc>
              <a:defRPr sz="4000" spc="-239">
                <a:solidFill>
                  <a:srgbClr val="434343"/>
                </a:solidFill>
                <a:latin typeface="NanumSquare Light"/>
                <a:ea typeface="NanumSquare Light"/>
                <a:cs typeface="NanumSquare Light"/>
                <a:sym typeface="NanumSquare Light"/>
              </a:defRPr>
            </a:pPr>
            <a:r>
              <a:rPr sz="3000" dirty="0" err="1">
                <a:latin typeface="NanumSquare ExtraBold" panose="020B0600000101010101" pitchFamily="50" charset="-127"/>
                <a:ea typeface="NanumSquare ExtraBold" panose="020B0600000101010101" pitchFamily="50" charset="-127"/>
              </a:rPr>
              <a:t>개인메모</a:t>
            </a:r>
            <a:r>
              <a:rPr sz="3000" dirty="0"/>
              <a:t> or </a:t>
            </a:r>
            <a:r>
              <a:rPr sz="3000" dirty="0" err="1">
                <a:latin typeface="NanumSquare ExtraBold" panose="020B0600000101010101" pitchFamily="50" charset="-127"/>
                <a:ea typeface="NanumSquare ExtraBold" panose="020B0600000101010101" pitchFamily="50" charset="-127"/>
              </a:rPr>
              <a:t>협업</a:t>
            </a:r>
            <a:r>
              <a:rPr sz="3000" dirty="0">
                <a:latin typeface="NanumSquare ExtraBold" panose="020B0600000101010101" pitchFamily="50" charset="-127"/>
                <a:ea typeface="NanumSquare ExtraBold" panose="020B0600000101010101" pitchFamily="50" charset="-127"/>
              </a:rPr>
              <a:t> </a:t>
            </a:r>
            <a:r>
              <a:rPr sz="3000" dirty="0" err="1">
                <a:latin typeface="NanumSquare ExtraBold" panose="020B0600000101010101" pitchFamily="50" charset="-127"/>
                <a:ea typeface="NanumSquare ExtraBold" panose="020B0600000101010101" pitchFamily="50" charset="-127"/>
              </a:rPr>
              <a:t>툴</a:t>
            </a:r>
            <a:r>
              <a:rPr sz="3000" dirty="0" err="1"/>
              <a:t>로</a:t>
            </a:r>
            <a:r>
              <a:rPr sz="3000" dirty="0"/>
              <a:t> </a:t>
            </a:r>
            <a:r>
              <a:rPr sz="3000" dirty="0" err="1"/>
              <a:t>모두</a:t>
            </a:r>
            <a:r>
              <a:rPr sz="3000" dirty="0"/>
              <a:t> </a:t>
            </a:r>
            <a:r>
              <a:rPr sz="3000" dirty="0" err="1"/>
              <a:t>사용</a:t>
            </a:r>
            <a:r>
              <a:rPr sz="3000" dirty="0"/>
              <a:t> </a:t>
            </a:r>
            <a:r>
              <a:rPr sz="3000" dirty="0" err="1"/>
              <a:t>가능한</a:t>
            </a:r>
            <a:endParaRPr sz="3000" dirty="0"/>
          </a:p>
          <a:p>
            <a:pPr algn="l">
              <a:lnSpc>
                <a:spcPct val="130000"/>
              </a:lnSpc>
              <a:defRPr sz="4000" spc="-239">
                <a:solidFill>
                  <a:srgbClr val="434343"/>
                </a:solidFill>
                <a:latin typeface="NanumSquare Light"/>
                <a:ea typeface="NanumSquare Light"/>
                <a:cs typeface="NanumSquare Light"/>
                <a:sym typeface="NanumSquare Light"/>
              </a:defRPr>
            </a:pPr>
            <a:r>
              <a:rPr sz="3000" dirty="0" err="1">
                <a:latin typeface="NanumSquare ExtraBold" panose="020B0600000101010101" pitchFamily="50" charset="-127"/>
                <a:ea typeface="NanumSquare ExtraBold" panose="020B0600000101010101" pitchFamily="50" charset="-127"/>
              </a:rPr>
              <a:t>생산성</a:t>
            </a:r>
            <a:r>
              <a:rPr sz="3000" dirty="0" err="1"/>
              <a:t>을</a:t>
            </a:r>
            <a:r>
              <a:rPr sz="3000" dirty="0"/>
              <a:t> </a:t>
            </a:r>
            <a:r>
              <a:rPr sz="3000" dirty="0" err="1"/>
              <a:t>위한</a:t>
            </a:r>
            <a:r>
              <a:rPr sz="3000" dirty="0"/>
              <a:t> </a:t>
            </a:r>
            <a:r>
              <a:rPr sz="3000" dirty="0" err="1"/>
              <a:t>서비스</a:t>
            </a:r>
            <a:r>
              <a:rPr sz="3000" dirty="0"/>
              <a:t> (</a:t>
            </a:r>
            <a:r>
              <a:rPr sz="3000" dirty="0" err="1"/>
              <a:t>앱</a:t>
            </a:r>
            <a:r>
              <a:rPr sz="3000" dirty="0"/>
              <a:t>, </a:t>
            </a:r>
            <a:r>
              <a:rPr sz="3000" dirty="0" err="1"/>
              <a:t>웹</a:t>
            </a:r>
            <a:r>
              <a:rPr sz="3000" dirty="0"/>
              <a:t>, </a:t>
            </a:r>
            <a:r>
              <a:rPr sz="3000" dirty="0" err="1"/>
              <a:t>모든</a:t>
            </a:r>
            <a:r>
              <a:rPr sz="3000" dirty="0"/>
              <a:t> OS/</a:t>
            </a:r>
            <a:r>
              <a:rPr sz="3000" dirty="0" err="1"/>
              <a:t>디바이스</a:t>
            </a:r>
            <a:r>
              <a:rPr sz="3000" dirty="0"/>
              <a:t> </a:t>
            </a:r>
            <a:r>
              <a:rPr sz="3000" dirty="0" err="1"/>
              <a:t>지원</a:t>
            </a:r>
            <a:r>
              <a:rPr sz="3000" dirty="0"/>
              <a:t>)</a:t>
            </a:r>
          </a:p>
        </p:txBody>
      </p:sp>
      <p:pic>
        <p:nvPicPr>
          <p:cNvPr id="210" name="스크린샷 2020-10-31 오후 1.12.56.png" descr="스크린샷 2020-10-31 오후 1.12.56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5823" y="2984539"/>
            <a:ext cx="6671258" cy="4330331"/>
          </a:xfrm>
          <a:prstGeom prst="rect">
            <a:avLst/>
          </a:prstGeom>
          <a:ln w="3175">
            <a:miter lim="400000"/>
          </a:ln>
        </p:spPr>
      </p:pic>
      <p:sp>
        <p:nvSpPr>
          <p:cNvPr id="211" name="미국 실리콘밸리에서 가장 Hot 한 협업툴 (기업가치 20억달러)…"/>
          <p:cNvSpPr txBox="1"/>
          <p:nvPr/>
        </p:nvSpPr>
        <p:spPr>
          <a:xfrm>
            <a:off x="581148" y="1929838"/>
            <a:ext cx="5109732" cy="57182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/>
          <a:p>
            <a:pPr algn="l">
              <a:lnSpc>
                <a:spcPct val="130000"/>
              </a:lnSpc>
              <a:defRPr spc="-64">
                <a:solidFill>
                  <a:srgbClr val="434343"/>
                </a:solidFill>
                <a:latin typeface="NanumSquare Light"/>
                <a:ea typeface="NanumSquare Light"/>
                <a:cs typeface="NanumSquare Light"/>
                <a:sym typeface="NanumSquare Light"/>
              </a:defRPr>
            </a:pPr>
            <a:r>
              <a:rPr sz="1350" dirty="0" err="1"/>
              <a:t>미국</a:t>
            </a:r>
            <a:r>
              <a:rPr sz="1350" dirty="0"/>
              <a:t> </a:t>
            </a:r>
            <a:r>
              <a:rPr sz="1350" dirty="0" err="1"/>
              <a:t>실리콘밸리에서</a:t>
            </a:r>
            <a:r>
              <a:rPr sz="1350" dirty="0"/>
              <a:t> </a:t>
            </a:r>
            <a:r>
              <a:rPr sz="1350" dirty="0" err="1"/>
              <a:t>가장</a:t>
            </a:r>
            <a:r>
              <a:rPr sz="1350" dirty="0"/>
              <a:t> Hot </a:t>
            </a:r>
            <a:r>
              <a:rPr sz="1350" dirty="0" err="1"/>
              <a:t>한</a:t>
            </a:r>
            <a:r>
              <a:rPr sz="1350" dirty="0"/>
              <a:t> </a:t>
            </a:r>
            <a:r>
              <a:rPr sz="1350" dirty="0" err="1"/>
              <a:t>협업툴</a:t>
            </a:r>
            <a:r>
              <a:rPr sz="1350" dirty="0"/>
              <a:t> (</a:t>
            </a:r>
            <a:r>
              <a:rPr sz="1350" dirty="0" err="1"/>
              <a:t>기업가치</a:t>
            </a:r>
            <a:r>
              <a:rPr sz="1350" dirty="0"/>
              <a:t> 20억달러)</a:t>
            </a:r>
          </a:p>
          <a:p>
            <a:pPr algn="l">
              <a:lnSpc>
                <a:spcPct val="130000"/>
              </a:lnSpc>
              <a:defRPr spc="-64">
                <a:solidFill>
                  <a:srgbClr val="434343"/>
                </a:solidFill>
                <a:latin typeface="NanumSquare Light"/>
                <a:ea typeface="NanumSquare Light"/>
                <a:cs typeface="NanumSquare Light"/>
                <a:sym typeface="NanumSquare Light"/>
              </a:defRPr>
            </a:pPr>
            <a:r>
              <a:rPr sz="1350" dirty="0" err="1"/>
              <a:t>나이키</a:t>
            </a:r>
            <a:r>
              <a:rPr sz="1350" dirty="0"/>
              <a:t>, </a:t>
            </a:r>
            <a:r>
              <a:rPr sz="1350" dirty="0" err="1"/>
              <a:t>맥도날드</a:t>
            </a:r>
            <a:r>
              <a:rPr sz="1350" dirty="0"/>
              <a:t>, </a:t>
            </a:r>
            <a:r>
              <a:rPr sz="1350" dirty="0" err="1"/>
              <a:t>버라이즌</a:t>
            </a:r>
            <a:r>
              <a:rPr sz="1350" dirty="0"/>
              <a:t>, </a:t>
            </a:r>
            <a:r>
              <a:rPr sz="1350" dirty="0" err="1"/>
              <a:t>월스트리트저널</a:t>
            </a:r>
            <a:r>
              <a:rPr sz="1350" dirty="0"/>
              <a:t>, </a:t>
            </a:r>
            <a:r>
              <a:rPr sz="1350" dirty="0" err="1"/>
              <a:t>당근마켓</a:t>
            </a:r>
            <a:r>
              <a:rPr sz="1350" dirty="0"/>
              <a:t>, </a:t>
            </a:r>
            <a:r>
              <a:rPr sz="1350" dirty="0" err="1"/>
              <a:t>쏘카</a:t>
            </a:r>
            <a:r>
              <a:rPr sz="1350" dirty="0"/>
              <a:t> </a:t>
            </a:r>
            <a:r>
              <a:rPr sz="1350" dirty="0" err="1"/>
              <a:t>등에서</a:t>
            </a:r>
            <a:r>
              <a:rPr sz="1350" dirty="0"/>
              <a:t> </a:t>
            </a:r>
            <a:r>
              <a:rPr sz="1350" dirty="0" err="1"/>
              <a:t>실제</a:t>
            </a:r>
            <a:r>
              <a:rPr sz="1350" dirty="0"/>
              <a:t> </a:t>
            </a:r>
            <a:r>
              <a:rPr sz="1350" dirty="0" err="1"/>
              <a:t>사용</a:t>
            </a:r>
            <a:r>
              <a:rPr sz="1350" dirty="0"/>
              <a:t> </a:t>
            </a:r>
          </a:p>
        </p:txBody>
      </p:sp>
      <p:pic>
        <p:nvPicPr>
          <p:cNvPr id="212" name="이미지" descr="이미지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490" y="4119632"/>
            <a:ext cx="2166519" cy="2166519"/>
          </a:xfrm>
          <a:prstGeom prst="rect">
            <a:avLst/>
          </a:prstGeom>
          <a:ln w="3175">
            <a:miter lim="400000"/>
          </a:ln>
          <a:effectLst>
            <a:outerShdw blurRad="228600" dist="12700" dir="5400000" rotWithShape="0">
              <a:srgbClr val="000000">
                <a:alpha val="12020"/>
              </a:srgbClr>
            </a:outerShdw>
          </a:effectLst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BA85EAC-6A72-D8FA-5B96-ADB691E76588}"/>
              </a:ext>
            </a:extLst>
          </p:cNvPr>
          <p:cNvSpPr txBox="1"/>
          <p:nvPr/>
        </p:nvSpPr>
        <p:spPr>
          <a:xfrm>
            <a:off x="2023965" y="3197944"/>
            <a:ext cx="80650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sz="3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anumSquare ExtraBold" panose="020B0600000101010101" pitchFamily="50" charset="-127"/>
                <a:ea typeface="NanumSquare ExtraBold" panose="020B0600000101010101" pitchFamily="50" charset="-127"/>
              </a:rPr>
              <a:t>타이포그래피</a:t>
            </a:r>
            <a:r>
              <a:rPr kumimoji="1" lang="ko-KR" altLang="en-US" sz="3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anumSquare Light" panose="020B0600000101010101" pitchFamily="34" charset="-127"/>
                <a:ea typeface="NanumSquare Light" panose="020B0600000101010101" pitchFamily="34" charset="-127"/>
              </a:rPr>
              <a:t>를</a:t>
            </a:r>
            <a:r>
              <a:rPr kumimoji="1" lang="ko-KR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NanumSquare Light" panose="020B0600000101010101" pitchFamily="34" charset="-127"/>
                <a:ea typeface="NanumSquare Light" panose="020B0600000101010101" pitchFamily="34" charset="-127"/>
              </a:rPr>
              <a:t> 활용한 </a:t>
            </a:r>
            <a:r>
              <a:rPr kumimoji="1" lang="ko-KR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NanumSquare ExtraBold" panose="020B0600000101010101" pitchFamily="50" charset="-127"/>
                <a:ea typeface="NanumSquare ExtraBold" panose="020B0600000101010101" pitchFamily="50" charset="-127"/>
              </a:rPr>
              <a:t>슬라이드 타이틀 </a:t>
            </a:r>
            <a:r>
              <a:rPr kumimoji="1" lang="ko-KR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NanumSquare" panose="020B0600000101010101" pitchFamily="50" charset="-127"/>
                <a:ea typeface="NanumSquare" panose="020B0600000101010101" pitchFamily="50" charset="-127"/>
              </a:rPr>
              <a:t>디자인</a:t>
            </a:r>
            <a:endParaRPr kumimoji="1" lang="en-US" altLang="ko-KR" sz="3200" dirty="0">
              <a:solidFill>
                <a:schemeClr val="tx1">
                  <a:lumMod val="65000"/>
                  <a:lumOff val="35000"/>
                </a:schemeClr>
              </a:solidFill>
              <a:latin typeface="NanumSquare" panose="020B0600000101010101" pitchFamily="50" charset="-127"/>
              <a:ea typeface="NanumSquare" panose="020B0600000101010101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7E8AF7-102B-FEA9-0B60-66E81CA0A422}"/>
              </a:ext>
            </a:extLst>
          </p:cNvPr>
          <p:cNvSpPr txBox="1"/>
          <p:nvPr/>
        </p:nvSpPr>
        <p:spPr>
          <a:xfrm>
            <a:off x="2023965" y="2558867"/>
            <a:ext cx="4705904" cy="400110"/>
          </a:xfrm>
          <a:prstGeom prst="rect">
            <a:avLst/>
          </a:prstGeom>
          <a:solidFill>
            <a:srgbClr val="D3D3D3"/>
          </a:solidFill>
        </p:spPr>
        <p:txBody>
          <a:bodyPr wrap="none" rtlCol="0">
            <a:spAutoFit/>
          </a:bodyPr>
          <a:lstStyle/>
          <a:p>
            <a:r>
              <a:rPr kumimoji="1" lang="en-US" altLang="ko-KR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anumSquare Light" panose="020B0600000101010101" pitchFamily="34" charset="-127"/>
                <a:ea typeface="NanumSquare Light" panose="020B0600000101010101" pitchFamily="34" charset="-127"/>
              </a:rPr>
              <a:t>Designing Slide Titles Using Typography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FA30B4-D451-2B2F-D3B7-74FFCCE78D8D}"/>
              </a:ext>
            </a:extLst>
          </p:cNvPr>
          <p:cNvSpPr txBox="1"/>
          <p:nvPr/>
        </p:nvSpPr>
        <p:spPr>
          <a:xfrm>
            <a:off x="7356816" y="4021686"/>
            <a:ext cx="2573140" cy="400110"/>
          </a:xfrm>
          <a:prstGeom prst="rect">
            <a:avLst/>
          </a:prstGeom>
          <a:solidFill>
            <a:srgbClr val="A5A5A5">
              <a:alpha val="11000"/>
            </a:srgbClr>
          </a:solidFill>
        </p:spPr>
        <p:txBody>
          <a:bodyPr wrap="none" rtlCol="0">
            <a:spAutoFit/>
          </a:bodyPr>
          <a:lstStyle/>
          <a:p>
            <a:r>
              <a:rPr kumimoji="1" lang="ko-KR" alt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anumSquare Light" panose="020B0600000101010101" pitchFamily="34" charset="-127"/>
                <a:ea typeface="NanumSquare Light" panose="020B0600000101010101" pitchFamily="34" charset="-127"/>
              </a:rPr>
              <a:t>오빠두엑셀</a:t>
            </a:r>
            <a:r>
              <a:rPr kumimoji="1" lang="en-US" altLang="ko-KR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anumSquare Light" panose="020B0600000101010101" pitchFamily="34" charset="-127"/>
                <a:ea typeface="NanumSquare Light" panose="020B0600000101010101" pitchFamily="34" charset="-127"/>
              </a:rPr>
              <a:t> X </a:t>
            </a:r>
            <a:r>
              <a:rPr kumimoji="1" lang="ko-KR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anumSquare Light" panose="020B0600000101010101" pitchFamily="34" charset="-127"/>
                <a:ea typeface="NanumSquare Light" panose="020B0600000101010101" pitchFamily="34" charset="-127"/>
              </a:rPr>
              <a:t>비범한츈</a:t>
            </a:r>
            <a:endParaRPr kumimoji="1" lang="en-US" altLang="ko-KR" sz="2000" dirty="0">
              <a:solidFill>
                <a:schemeClr val="tx1">
                  <a:lumMod val="65000"/>
                  <a:lumOff val="35000"/>
                </a:schemeClr>
              </a:solidFill>
              <a:latin typeface="NanumSquare Light" panose="020B0600000101010101" pitchFamily="34" charset="-127"/>
              <a:ea typeface="NanumSquare Light" panose="020B0600000101010101" pitchFamily="34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6616A521-AB2F-6600-38E1-9C4DEA9311E1}"/>
              </a:ext>
            </a:extLst>
          </p:cNvPr>
          <p:cNvSpPr/>
          <p:nvPr/>
        </p:nvSpPr>
        <p:spPr>
          <a:xfrm>
            <a:off x="0" y="0"/>
            <a:ext cx="521547" cy="6858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7117087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삼각형"/>
          <p:cNvSpPr/>
          <p:nvPr/>
        </p:nvSpPr>
        <p:spPr>
          <a:xfrm rot="16200000">
            <a:off x="6711845" y="3667767"/>
            <a:ext cx="866299" cy="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444444">
                <a:alpha val="30000"/>
              </a:srgbClr>
            </a:solidFill>
            <a:miter lim="400000"/>
          </a:ln>
        </p:spPr>
        <p:txBody>
          <a:bodyPr lIns="19050" tIns="19050" rIns="19050" bIns="19050" anchor="ctr"/>
          <a:lstStyle/>
          <a:p>
            <a:pPr defTabSz="321469">
              <a:defRPr sz="700">
                <a:solidFill>
                  <a:srgbClr val="000000"/>
                </a:solidFill>
                <a:latin typeface="Apple SD 산돌고딕 Neo 일반체"/>
                <a:ea typeface="Apple SD 산돌고딕 Neo 일반체"/>
                <a:cs typeface="Apple SD 산돌고딕 Neo 일반체"/>
                <a:sym typeface="Apple SD 산돌고딕 Neo 일반체"/>
              </a:defRPr>
            </a:pPr>
            <a:endParaRPr sz="525"/>
          </a:p>
        </p:txBody>
      </p:sp>
      <p:pic>
        <p:nvPicPr>
          <p:cNvPr id="229" name="이미지" descr="이미지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412" y="2384689"/>
            <a:ext cx="3653091" cy="2426555"/>
          </a:xfrm>
          <a:prstGeom prst="rect">
            <a:avLst/>
          </a:prstGeom>
          <a:ln w="3175">
            <a:miter lim="400000"/>
          </a:ln>
        </p:spPr>
      </p:pic>
      <p:pic>
        <p:nvPicPr>
          <p:cNvPr id="230" name="이미지" descr="이미지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6584" y="2372985"/>
            <a:ext cx="3627066" cy="2720030"/>
          </a:xfrm>
          <a:prstGeom prst="rect">
            <a:avLst/>
          </a:prstGeom>
          <a:ln w="3175">
            <a:miter lim="400000"/>
          </a:ln>
        </p:spPr>
      </p:pic>
      <p:pic>
        <p:nvPicPr>
          <p:cNvPr id="231" name="이미지" descr="이미지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4503" y="2376505"/>
            <a:ext cx="3653521" cy="2435681"/>
          </a:xfrm>
          <a:prstGeom prst="rect">
            <a:avLst/>
          </a:prstGeom>
          <a:ln w="3175">
            <a:miter lim="400000"/>
          </a:ln>
        </p:spPr>
      </p:pic>
      <p:sp>
        <p:nvSpPr>
          <p:cNvPr id="232" name="직사각형"/>
          <p:cNvSpPr/>
          <p:nvPr/>
        </p:nvSpPr>
        <p:spPr>
          <a:xfrm>
            <a:off x="539640" y="4811244"/>
            <a:ext cx="3671238" cy="957771"/>
          </a:xfrm>
          <a:prstGeom prst="rect">
            <a:avLst/>
          </a:prstGeom>
          <a:solidFill>
            <a:srgbClr val="A46102">
              <a:alpha val="79000"/>
            </a:srgbClr>
          </a:solidFill>
          <a:ln w="3175">
            <a:miter lim="400000"/>
          </a:ln>
        </p:spPr>
        <p:txBody>
          <a:bodyPr lIns="25400" tIns="25400" rIns="25400" bIns="25400" anchor="ctr"/>
          <a:lstStyle/>
          <a:p>
            <a:pPr defTabSz="412750">
              <a:defRPr sz="2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1500"/>
          </a:p>
        </p:txBody>
      </p:sp>
      <p:sp>
        <p:nvSpPr>
          <p:cNvPr id="233" name="직사각형"/>
          <p:cNvSpPr/>
          <p:nvPr/>
        </p:nvSpPr>
        <p:spPr>
          <a:xfrm>
            <a:off x="4278389" y="4741333"/>
            <a:ext cx="3650334" cy="1027682"/>
          </a:xfrm>
          <a:prstGeom prst="rect">
            <a:avLst/>
          </a:prstGeom>
          <a:solidFill>
            <a:srgbClr val="B24A5F"/>
          </a:solidFill>
          <a:ln w="3175">
            <a:miter lim="400000"/>
          </a:ln>
        </p:spPr>
        <p:txBody>
          <a:bodyPr lIns="25400" tIns="25400" rIns="25400" bIns="25400" anchor="ctr"/>
          <a:lstStyle/>
          <a:p>
            <a:pPr defTabSz="412750">
              <a:defRPr sz="2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1500"/>
          </a:p>
        </p:txBody>
      </p:sp>
      <p:sp>
        <p:nvSpPr>
          <p:cNvPr id="234" name="직사각형"/>
          <p:cNvSpPr/>
          <p:nvPr/>
        </p:nvSpPr>
        <p:spPr>
          <a:xfrm>
            <a:off x="7965017" y="4741333"/>
            <a:ext cx="3643456" cy="1027682"/>
          </a:xfrm>
          <a:prstGeom prst="rect">
            <a:avLst/>
          </a:prstGeom>
          <a:solidFill>
            <a:srgbClr val="E42944"/>
          </a:solidFill>
          <a:ln w="3175">
            <a:miter lim="400000"/>
          </a:ln>
        </p:spPr>
        <p:txBody>
          <a:bodyPr lIns="25400" tIns="25400" rIns="25400" bIns="25400" anchor="ctr"/>
          <a:lstStyle/>
          <a:p>
            <a:pPr defTabSz="412750">
              <a:defRPr sz="2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1500"/>
          </a:p>
        </p:txBody>
      </p:sp>
      <p:sp>
        <p:nvSpPr>
          <p:cNvPr id="235" name="Vestibulum volutpat"/>
          <p:cNvSpPr txBox="1"/>
          <p:nvPr/>
        </p:nvSpPr>
        <p:spPr>
          <a:xfrm>
            <a:off x="737900" y="5090178"/>
            <a:ext cx="1592167" cy="25904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>
            <a:lvl1pPr>
              <a:defRPr spc="-64">
                <a:solidFill>
                  <a:srgbClr val="FFFFFF"/>
                </a:solidFill>
                <a:latin typeface="NanumSquare ExtraBold"/>
                <a:ea typeface="NanumSquare ExtraBold"/>
                <a:cs typeface="NanumSquare ExtraBold"/>
                <a:sym typeface="NanumSquare ExtraBold"/>
              </a:defRPr>
            </a:lvl1pPr>
          </a:lstStyle>
          <a:p>
            <a:r>
              <a:rPr sz="1350" b="1" dirty="0"/>
              <a:t>Vestibulum </a:t>
            </a:r>
            <a:r>
              <a:rPr sz="1350" b="1" dirty="0" err="1"/>
              <a:t>volutpat</a:t>
            </a:r>
            <a:endParaRPr sz="1350" b="1" dirty="0"/>
          </a:p>
        </p:txBody>
      </p:sp>
      <p:sp>
        <p:nvSpPr>
          <p:cNvPr id="236" name="Praesent massa tellus"/>
          <p:cNvSpPr txBox="1"/>
          <p:nvPr/>
        </p:nvSpPr>
        <p:spPr>
          <a:xfrm>
            <a:off x="4464207" y="5090178"/>
            <a:ext cx="1721497" cy="25904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>
            <a:lvl1pPr>
              <a:defRPr spc="-64">
                <a:solidFill>
                  <a:srgbClr val="FFFFFF"/>
                </a:solidFill>
                <a:latin typeface="NanumSquare ExtraBold"/>
                <a:ea typeface="NanumSquare ExtraBold"/>
                <a:cs typeface="NanumSquare ExtraBold"/>
                <a:sym typeface="NanumSquare ExtraBold"/>
              </a:defRPr>
            </a:lvl1pPr>
          </a:lstStyle>
          <a:p>
            <a:r>
              <a:rPr sz="1350" b="1" dirty="0" err="1"/>
              <a:t>Praesent</a:t>
            </a:r>
            <a:r>
              <a:rPr sz="1350" b="1" dirty="0"/>
              <a:t> </a:t>
            </a:r>
            <a:r>
              <a:rPr sz="1350" b="1" dirty="0" err="1"/>
              <a:t>massa</a:t>
            </a:r>
            <a:r>
              <a:rPr sz="1350" b="1" dirty="0"/>
              <a:t> </a:t>
            </a:r>
            <a:r>
              <a:rPr sz="1350" b="1" dirty="0" err="1"/>
              <a:t>tellus</a:t>
            </a:r>
            <a:endParaRPr sz="1350" b="1" dirty="0"/>
          </a:p>
        </p:txBody>
      </p:sp>
      <p:sp>
        <p:nvSpPr>
          <p:cNvPr id="237" name="Nunc at rhoncus dui"/>
          <p:cNvSpPr txBox="1"/>
          <p:nvPr/>
        </p:nvSpPr>
        <p:spPr>
          <a:xfrm>
            <a:off x="8213272" y="5090178"/>
            <a:ext cx="1573701" cy="25904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>
            <a:lvl1pPr>
              <a:defRPr spc="-64">
                <a:solidFill>
                  <a:srgbClr val="FFFFFF"/>
                </a:solidFill>
                <a:latin typeface="NanumSquare ExtraBold"/>
                <a:ea typeface="NanumSquare ExtraBold"/>
                <a:cs typeface="NanumSquare ExtraBold"/>
                <a:sym typeface="NanumSquare ExtraBold"/>
              </a:defRPr>
            </a:lvl1pPr>
          </a:lstStyle>
          <a:p>
            <a:r>
              <a:rPr sz="1350"/>
              <a:t>Nunc at rhoncus dui</a:t>
            </a:r>
          </a:p>
        </p:txBody>
      </p:sp>
      <p:sp>
        <p:nvSpPr>
          <p:cNvPr id="238" name="Aliquam dui magna, gravida faucibus gravida volutpat"/>
          <p:cNvSpPr txBox="1"/>
          <p:nvPr/>
        </p:nvSpPr>
        <p:spPr>
          <a:xfrm>
            <a:off x="712513" y="5373411"/>
            <a:ext cx="2390078" cy="16671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>
            <a:lvl1pPr>
              <a:defRPr sz="1000">
                <a:solidFill>
                  <a:srgbClr val="FFFFFF"/>
                </a:solidFill>
                <a:latin typeface="NanumSquare Regular"/>
                <a:ea typeface="NanumSquare Regular"/>
                <a:cs typeface="NanumSquare Regular"/>
                <a:sym typeface="NanumSquare Regular"/>
              </a:defRPr>
            </a:lvl1pPr>
          </a:lstStyle>
          <a:p>
            <a:r>
              <a:rPr sz="750" b="1" dirty="0" err="1"/>
              <a:t>Aliquam</a:t>
            </a:r>
            <a:r>
              <a:rPr sz="750" b="1" dirty="0"/>
              <a:t> dui magna, gravida </a:t>
            </a:r>
            <a:r>
              <a:rPr sz="750" b="1" dirty="0" err="1"/>
              <a:t>faucibus</a:t>
            </a:r>
            <a:r>
              <a:rPr sz="750" b="1" dirty="0"/>
              <a:t> gravida </a:t>
            </a:r>
            <a:r>
              <a:rPr sz="750" b="1" dirty="0" err="1"/>
              <a:t>volutpat</a:t>
            </a:r>
            <a:endParaRPr sz="750" b="1" dirty="0"/>
          </a:p>
        </p:txBody>
      </p:sp>
      <p:sp>
        <p:nvSpPr>
          <p:cNvPr id="239" name="Aliquam dui magna, gravida faucibus gravida volutpat"/>
          <p:cNvSpPr txBox="1"/>
          <p:nvPr/>
        </p:nvSpPr>
        <p:spPr>
          <a:xfrm>
            <a:off x="4429379" y="5373411"/>
            <a:ext cx="2390078" cy="16671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>
            <a:lvl1pPr>
              <a:defRPr sz="1000">
                <a:solidFill>
                  <a:srgbClr val="FFFFFF"/>
                </a:solidFill>
                <a:latin typeface="NanumSquare Regular"/>
                <a:ea typeface="NanumSquare Regular"/>
                <a:cs typeface="NanumSquare Regular"/>
                <a:sym typeface="NanumSquare Regular"/>
              </a:defRPr>
            </a:lvl1pPr>
          </a:lstStyle>
          <a:p>
            <a:r>
              <a:rPr sz="750" b="1" dirty="0" err="1"/>
              <a:t>Aliquam</a:t>
            </a:r>
            <a:r>
              <a:rPr sz="750" b="1" dirty="0"/>
              <a:t> dui magna, gravida </a:t>
            </a:r>
            <a:r>
              <a:rPr sz="750" b="1" dirty="0" err="1"/>
              <a:t>faucibus</a:t>
            </a:r>
            <a:r>
              <a:rPr sz="750" b="1" dirty="0"/>
              <a:t> gravida </a:t>
            </a:r>
            <a:r>
              <a:rPr sz="750" b="1" dirty="0" err="1"/>
              <a:t>volutpat</a:t>
            </a:r>
            <a:endParaRPr sz="750" b="1" dirty="0"/>
          </a:p>
        </p:txBody>
      </p:sp>
      <p:sp>
        <p:nvSpPr>
          <p:cNvPr id="240" name="Aliquam dui magna, gravida faucibus gravida volutpat"/>
          <p:cNvSpPr txBox="1"/>
          <p:nvPr/>
        </p:nvSpPr>
        <p:spPr>
          <a:xfrm>
            <a:off x="8197046" y="5373411"/>
            <a:ext cx="2390078" cy="16671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>
            <a:lvl1pPr>
              <a:defRPr sz="1000">
                <a:solidFill>
                  <a:srgbClr val="FFFFFF"/>
                </a:solidFill>
                <a:latin typeface="NanumSquare Regular"/>
                <a:ea typeface="NanumSquare Regular"/>
                <a:cs typeface="NanumSquare Regular"/>
                <a:sym typeface="NanumSquare Regular"/>
              </a:defRPr>
            </a:lvl1pPr>
          </a:lstStyle>
          <a:p>
            <a:r>
              <a:rPr sz="750"/>
              <a:t>Aliquam dui magna, gravida faucibus gravida volutpat</a:t>
            </a:r>
          </a:p>
        </p:txBody>
      </p:sp>
      <p:sp>
        <p:nvSpPr>
          <p:cNvPr id="241" name="Aliquam dui magna, gravida faucibus gravida"/>
          <p:cNvSpPr txBox="1"/>
          <p:nvPr/>
        </p:nvSpPr>
        <p:spPr>
          <a:xfrm>
            <a:off x="3721608" y="1198986"/>
            <a:ext cx="4556247" cy="32829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>
            <a:lvl1pPr>
              <a:defRPr sz="2400" spc="-96">
                <a:latin typeface="NanumSquare ExtraBold"/>
                <a:ea typeface="NanumSquare ExtraBold"/>
                <a:cs typeface="NanumSquare ExtraBold"/>
                <a:sym typeface="NanumSquare ExtraBold"/>
              </a:defRPr>
            </a:lvl1pPr>
          </a:lstStyle>
          <a:p>
            <a:r>
              <a:rPr sz="1800" dirty="0" err="1"/>
              <a:t>Aliquam</a:t>
            </a:r>
            <a:r>
              <a:rPr sz="1800" dirty="0"/>
              <a:t> dui magna, gravida </a:t>
            </a:r>
            <a:r>
              <a:rPr sz="1800" dirty="0" err="1"/>
              <a:t>faucibus</a:t>
            </a:r>
            <a:r>
              <a:rPr sz="1800" dirty="0"/>
              <a:t> gravida</a:t>
            </a:r>
          </a:p>
        </p:txBody>
      </p:sp>
      <p:sp>
        <p:nvSpPr>
          <p:cNvPr id="242" name="Proin ac porttitor risus. Praesent massa tellus, malesuada nec dapibus non, pulvinar et ipsum."/>
          <p:cNvSpPr txBox="1"/>
          <p:nvPr/>
        </p:nvSpPr>
        <p:spPr>
          <a:xfrm>
            <a:off x="3646392" y="1621418"/>
            <a:ext cx="4945265" cy="18979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>
            <a:lvl1pPr>
              <a:defRPr sz="1200">
                <a:latin typeface="NanumSquare Regular"/>
                <a:ea typeface="NanumSquare Regular"/>
                <a:cs typeface="NanumSquare Regular"/>
                <a:sym typeface="NanumSquare Regular"/>
              </a:defRPr>
            </a:lvl1pPr>
          </a:lstStyle>
          <a:p>
            <a:r>
              <a:rPr sz="900"/>
              <a:t>Proin ac porttitor risus. Praesent massa tellus, malesuada nec dapibus non, pulvinar et ipsum.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 xmlns:m="http://schemas.openxmlformats.org/officeDocument/2006/math" xmlns:a14="http://schemas.microsoft.com/office/drawing/2010/main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1605</TotalTime>
  <Words>120</Words>
  <Application>Microsoft Office PowerPoint</Application>
  <PresentationFormat>와이드스크린</PresentationFormat>
  <Paragraphs>18</Paragraphs>
  <Slides>3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0" baseType="lpstr">
      <vt:lpstr>NanumSquare</vt:lpstr>
      <vt:lpstr>NanumSquare ExtraBold</vt:lpstr>
      <vt:lpstr>NanumSquare Light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Youn Choon</dc:creator>
  <cp:lastModifiedBy>김일현</cp:lastModifiedBy>
  <cp:revision>11</cp:revision>
  <dcterms:created xsi:type="dcterms:W3CDTF">2023-04-15T10:31:16Z</dcterms:created>
  <dcterms:modified xsi:type="dcterms:W3CDTF">2024-02-27T07:59:02Z</dcterms:modified>
</cp:coreProperties>
</file>