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
  </p:notesMasterIdLst>
  <p:sldIdLst>
    <p:sldId id="268" r:id="rId2"/>
    <p:sldId id="260" r:id="rId3"/>
    <p:sldId id="713" r:id="rId4"/>
    <p:sldId id="715" r:id="rId5"/>
    <p:sldId id="714" r:id="rId6"/>
    <p:sldId id="716" r:id="rId7"/>
  </p:sldIdLst>
  <p:sldSz cx="12192000" cy="6858000"/>
  <p:notesSz cx="6858000" cy="9144000"/>
  <p:defaultTextStyle>
    <a:defPPr>
      <a:defRPr lang="ko-Kore-K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1FECB4D8-DB02-4DC6-A0A2-4F2EBAE1DC90}" styleName="보통 스타일 1 - 강조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5940675A-B579-460E-94D1-54222C63F5DA}" styleName="스타일 없음, 표 눈금">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0A1B5D5-9B99-4C35-A422-299274C87663}" styleName="보통 스타일 1 - 강조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6327"/>
  </p:normalViewPr>
  <p:slideViewPr>
    <p:cSldViewPr snapToGrid="0">
      <p:cViewPr>
        <p:scale>
          <a:sx n="50" d="100"/>
          <a:sy n="50" d="100"/>
        </p:scale>
        <p:origin x="2340" y="1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ko-Kore-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546F56-03FF-E147-86F1-0F9DDF412E32}" type="datetimeFigureOut">
              <a:rPr kumimoji="1" lang="ko-Kore-KR" altLang="en-US" smtClean="0"/>
              <a:t>02/27/2024</a:t>
            </a:fld>
            <a:endParaRPr kumimoji="1" lang="ko-Kore-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ore-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ko-KR" altLang="en-US"/>
              <a:t>마스터 텍스트 스타일을 편집하려면 클릭</a:t>
            </a:r>
          </a:p>
          <a:p>
            <a:pPr lvl="1"/>
            <a:r>
              <a:rPr kumimoji="1" lang="ko-KR" altLang="en-US"/>
              <a:t>두 번째 수준</a:t>
            </a:r>
          </a:p>
          <a:p>
            <a:pPr lvl="2"/>
            <a:r>
              <a:rPr kumimoji="1" lang="ko-KR" altLang="en-US"/>
              <a:t>세 번째 수준</a:t>
            </a:r>
          </a:p>
          <a:p>
            <a:pPr lvl="3"/>
            <a:r>
              <a:rPr kumimoji="1" lang="ko-KR" altLang="en-US"/>
              <a:t>네 번째 수준</a:t>
            </a:r>
          </a:p>
          <a:p>
            <a:pPr lvl="4"/>
            <a:r>
              <a:rPr kumimoji="1" lang="ko-KR" altLang="en-US"/>
              <a:t>다섯 번째 수준</a:t>
            </a:r>
            <a:endParaRPr kumimoji="1" lang="ko-Kore-KR" altLang="en-US"/>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ko-Kore-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56A64F-EF84-214A-BB1A-02508C283B83}" type="slidenum">
              <a:rPr kumimoji="1" lang="ko-Kore-KR" altLang="en-US" smtClean="0"/>
              <a:t>‹#›</a:t>
            </a:fld>
            <a:endParaRPr kumimoji="1" lang="ko-Kore-KR" altLang="en-US"/>
          </a:p>
        </p:txBody>
      </p:sp>
    </p:spTree>
    <p:extLst>
      <p:ext uri="{BB962C8B-B14F-4D97-AF65-F5344CB8AC3E}">
        <p14:creationId xmlns:p14="http://schemas.microsoft.com/office/powerpoint/2010/main" val="9084956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ko-Kore-KR" altLang="en-US" dirty="0"/>
              <a:t>이미지를</a:t>
            </a:r>
            <a:r>
              <a:rPr kumimoji="1" lang="ko-KR" altLang="en-US" dirty="0"/>
              <a:t> 돋보이게 만들어보세요</a:t>
            </a:r>
            <a:endParaRPr kumimoji="1" lang="ko-Kore-KR" altLang="en-US" dirty="0"/>
          </a:p>
          <a:p>
            <a:endParaRPr kumimoji="1" lang="ko-Kore-KR" altLang="en-US" dirty="0"/>
          </a:p>
        </p:txBody>
      </p:sp>
      <p:sp>
        <p:nvSpPr>
          <p:cNvPr id="4" name="슬라이드 번호 개체 틀 3"/>
          <p:cNvSpPr>
            <a:spLocks noGrp="1"/>
          </p:cNvSpPr>
          <p:nvPr>
            <p:ph type="sldNum" sz="quarter" idx="5"/>
          </p:nvPr>
        </p:nvSpPr>
        <p:spPr/>
        <p:txBody>
          <a:bodyPr/>
          <a:lstStyle/>
          <a:p>
            <a:fld id="{B7136378-349F-B749-ACC2-18B08E598390}" type="slidenum">
              <a:rPr kumimoji="1" lang="ko-Kore-KR" altLang="en-US" smtClean="0"/>
              <a:t>1</a:t>
            </a:fld>
            <a:endParaRPr kumimoji="1" lang="ko-Kore-KR" altLang="en-US"/>
          </a:p>
        </p:txBody>
      </p:sp>
    </p:spTree>
    <p:extLst>
      <p:ext uri="{BB962C8B-B14F-4D97-AF65-F5344CB8AC3E}">
        <p14:creationId xmlns:p14="http://schemas.microsoft.com/office/powerpoint/2010/main" val="188398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kumimoji="1" lang="ko-Kore-KR" altLang="en-US" dirty="0"/>
              <a:t>표를</a:t>
            </a:r>
            <a:r>
              <a:rPr kumimoji="1" lang="ko-KR" altLang="en-US" dirty="0"/>
              <a:t> 멋지게 만들어보세요</a:t>
            </a:r>
            <a:endParaRPr kumimoji="1" lang="ko-Kore-KR" altLang="en-US" dirty="0"/>
          </a:p>
        </p:txBody>
      </p:sp>
      <p:sp>
        <p:nvSpPr>
          <p:cNvPr id="4" name="슬라이드 번호 개체 틀 3"/>
          <p:cNvSpPr>
            <a:spLocks noGrp="1"/>
          </p:cNvSpPr>
          <p:nvPr>
            <p:ph type="sldNum" sz="quarter" idx="5"/>
          </p:nvPr>
        </p:nvSpPr>
        <p:spPr/>
        <p:txBody>
          <a:bodyPr/>
          <a:lstStyle/>
          <a:p>
            <a:fld id="{B7136378-349F-B749-ACC2-18B08E598390}" type="slidenum">
              <a:rPr kumimoji="1" lang="ko-Kore-KR" altLang="en-US" smtClean="0"/>
              <a:t>2</a:t>
            </a:fld>
            <a:endParaRPr kumimoji="1" lang="ko-Kore-KR" altLang="en-US"/>
          </a:p>
        </p:txBody>
      </p:sp>
    </p:spTree>
    <p:extLst>
      <p:ext uri="{BB962C8B-B14F-4D97-AF65-F5344CB8AC3E}">
        <p14:creationId xmlns:p14="http://schemas.microsoft.com/office/powerpoint/2010/main" val="4108497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kumimoji="1" lang="ko-Kore-KR" altLang="en-US" dirty="0"/>
              <a:t>모핑</a:t>
            </a:r>
            <a:r>
              <a:rPr kumimoji="1" lang="ko-KR" altLang="en-US" dirty="0"/>
              <a:t> 효과를 적용해보세요</a:t>
            </a:r>
            <a:endParaRPr kumimoji="1" lang="ko-Kore-KR" altLang="en-US" dirty="0"/>
          </a:p>
        </p:txBody>
      </p:sp>
      <p:sp>
        <p:nvSpPr>
          <p:cNvPr id="4" name="슬라이드 번호 개체 틀 3"/>
          <p:cNvSpPr>
            <a:spLocks noGrp="1"/>
          </p:cNvSpPr>
          <p:nvPr>
            <p:ph type="sldNum" sz="quarter" idx="5"/>
          </p:nvPr>
        </p:nvSpPr>
        <p:spPr/>
        <p:txBody>
          <a:bodyPr/>
          <a:lstStyle/>
          <a:p>
            <a:fld id="{B7136378-349F-B749-ACC2-18B08E598390}" type="slidenum">
              <a:rPr kumimoji="1" lang="ko-Kore-KR" altLang="en-US" smtClean="0"/>
              <a:t>3</a:t>
            </a:fld>
            <a:endParaRPr kumimoji="1" lang="ko-Kore-KR" altLang="en-US"/>
          </a:p>
        </p:txBody>
      </p:sp>
    </p:spTree>
    <p:extLst>
      <p:ext uri="{BB962C8B-B14F-4D97-AF65-F5344CB8AC3E}">
        <p14:creationId xmlns:p14="http://schemas.microsoft.com/office/powerpoint/2010/main" val="2276783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784CA-8D62-7FEE-CCE0-F5D2D5DEDC49}"/>
            </a:ext>
          </a:extLst>
        </p:cNvPr>
        <p:cNvGrpSpPr/>
        <p:nvPr/>
      </p:nvGrpSpPr>
      <p:grpSpPr>
        <a:xfrm>
          <a:off x="0" y="0"/>
          <a:ext cx="0" cy="0"/>
          <a:chOff x="0" y="0"/>
          <a:chExt cx="0" cy="0"/>
        </a:xfrm>
      </p:grpSpPr>
      <p:sp>
        <p:nvSpPr>
          <p:cNvPr id="2" name="슬라이드 이미지 개체 틀 1">
            <a:extLst>
              <a:ext uri="{FF2B5EF4-FFF2-40B4-BE49-F238E27FC236}">
                <a16:creationId xmlns:a16="http://schemas.microsoft.com/office/drawing/2014/main" id="{A762CE4A-7151-B23E-D256-3368204DE6B1}"/>
              </a:ext>
            </a:extLst>
          </p:cNvPr>
          <p:cNvSpPr>
            <a:spLocks noGrp="1" noRot="1" noChangeAspect="1"/>
          </p:cNvSpPr>
          <p:nvPr>
            <p:ph type="sldImg"/>
          </p:nvPr>
        </p:nvSpPr>
        <p:spPr/>
      </p:sp>
      <p:sp>
        <p:nvSpPr>
          <p:cNvPr id="3" name="슬라이드 노트 개체 틀 2">
            <a:extLst>
              <a:ext uri="{FF2B5EF4-FFF2-40B4-BE49-F238E27FC236}">
                <a16:creationId xmlns:a16="http://schemas.microsoft.com/office/drawing/2014/main" id="{BAA6FA97-EDF3-ACF2-FFEC-E814675A227B}"/>
              </a:ext>
            </a:extLst>
          </p:cNvPr>
          <p:cNvSpPr>
            <a:spLocks noGrp="1"/>
          </p:cNvSpPr>
          <p:nvPr>
            <p:ph type="body" idx="1"/>
          </p:nvPr>
        </p:nvSpPr>
        <p:spPr/>
        <p:txBody>
          <a:bodyPr/>
          <a:lstStyle/>
          <a:p>
            <a:r>
              <a:rPr kumimoji="1" lang="ko-Kore-KR" altLang="en-US" dirty="0"/>
              <a:t>모핑</a:t>
            </a:r>
            <a:r>
              <a:rPr kumimoji="1" lang="ko-KR" altLang="en-US" dirty="0"/>
              <a:t> 효과를 적용해보세요</a:t>
            </a:r>
            <a:endParaRPr kumimoji="1" lang="ko-Kore-KR" altLang="en-US" dirty="0"/>
          </a:p>
        </p:txBody>
      </p:sp>
      <p:sp>
        <p:nvSpPr>
          <p:cNvPr id="4" name="슬라이드 번호 개체 틀 3">
            <a:extLst>
              <a:ext uri="{FF2B5EF4-FFF2-40B4-BE49-F238E27FC236}">
                <a16:creationId xmlns:a16="http://schemas.microsoft.com/office/drawing/2014/main" id="{0D055C31-6680-4502-8BC4-7E79887A2E20}"/>
              </a:ext>
            </a:extLst>
          </p:cNvPr>
          <p:cNvSpPr>
            <a:spLocks noGrp="1"/>
          </p:cNvSpPr>
          <p:nvPr>
            <p:ph type="sldNum" sz="quarter" idx="5"/>
          </p:nvPr>
        </p:nvSpPr>
        <p:spPr/>
        <p:txBody>
          <a:bodyPr/>
          <a:lstStyle/>
          <a:p>
            <a:fld id="{B7136378-349F-B749-ACC2-18B08E598390}" type="slidenum">
              <a:rPr kumimoji="1" lang="ko-Kore-KR" altLang="en-US" smtClean="0"/>
              <a:t>4</a:t>
            </a:fld>
            <a:endParaRPr kumimoji="1" lang="ko-Kore-KR" altLang="en-US"/>
          </a:p>
        </p:txBody>
      </p:sp>
    </p:spTree>
    <p:extLst>
      <p:ext uri="{BB962C8B-B14F-4D97-AF65-F5344CB8AC3E}">
        <p14:creationId xmlns:p14="http://schemas.microsoft.com/office/powerpoint/2010/main" val="13312637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ko-Kore-KR" altLang="en-US" dirty="0"/>
              <a:t>모핑</a:t>
            </a:r>
            <a:r>
              <a:rPr kumimoji="1" lang="ko-KR" altLang="en-US" dirty="0"/>
              <a:t> 효과를 적용해보세요</a:t>
            </a:r>
            <a:endParaRPr kumimoji="1" lang="ko-Kore-KR" altLang="en-US" dirty="0"/>
          </a:p>
          <a:p>
            <a:endParaRPr kumimoji="1" lang="ko-Kore-KR" altLang="en-US" dirty="0"/>
          </a:p>
        </p:txBody>
      </p:sp>
      <p:sp>
        <p:nvSpPr>
          <p:cNvPr id="4" name="슬라이드 번호 개체 틀 3"/>
          <p:cNvSpPr>
            <a:spLocks noGrp="1"/>
          </p:cNvSpPr>
          <p:nvPr>
            <p:ph type="sldNum" sz="quarter" idx="5"/>
          </p:nvPr>
        </p:nvSpPr>
        <p:spPr/>
        <p:txBody>
          <a:bodyPr/>
          <a:lstStyle/>
          <a:p>
            <a:fld id="{B7136378-349F-B749-ACC2-18B08E598390}" type="slidenum">
              <a:rPr kumimoji="1" lang="ko-Kore-KR" altLang="en-US" smtClean="0"/>
              <a:t>5</a:t>
            </a:fld>
            <a:endParaRPr kumimoji="1" lang="ko-Kore-KR" altLang="en-US"/>
          </a:p>
        </p:txBody>
      </p:sp>
    </p:spTree>
    <p:extLst>
      <p:ext uri="{BB962C8B-B14F-4D97-AF65-F5344CB8AC3E}">
        <p14:creationId xmlns:p14="http://schemas.microsoft.com/office/powerpoint/2010/main" val="557327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4F4925-933B-71C2-3D69-2E5BFC280D59}"/>
            </a:ext>
          </a:extLst>
        </p:cNvPr>
        <p:cNvGrpSpPr/>
        <p:nvPr/>
      </p:nvGrpSpPr>
      <p:grpSpPr>
        <a:xfrm>
          <a:off x="0" y="0"/>
          <a:ext cx="0" cy="0"/>
          <a:chOff x="0" y="0"/>
          <a:chExt cx="0" cy="0"/>
        </a:xfrm>
      </p:grpSpPr>
      <p:sp>
        <p:nvSpPr>
          <p:cNvPr id="2" name="슬라이드 이미지 개체 틀 1">
            <a:extLst>
              <a:ext uri="{FF2B5EF4-FFF2-40B4-BE49-F238E27FC236}">
                <a16:creationId xmlns:a16="http://schemas.microsoft.com/office/drawing/2014/main" id="{496785F2-7890-3F04-967B-F32350F16C53}"/>
              </a:ext>
            </a:extLst>
          </p:cNvPr>
          <p:cNvSpPr>
            <a:spLocks noGrp="1" noRot="1" noChangeAspect="1"/>
          </p:cNvSpPr>
          <p:nvPr>
            <p:ph type="sldImg"/>
          </p:nvPr>
        </p:nvSpPr>
        <p:spPr/>
      </p:sp>
      <p:sp>
        <p:nvSpPr>
          <p:cNvPr id="3" name="슬라이드 노트 개체 틀 2">
            <a:extLst>
              <a:ext uri="{FF2B5EF4-FFF2-40B4-BE49-F238E27FC236}">
                <a16:creationId xmlns:a16="http://schemas.microsoft.com/office/drawing/2014/main" id="{670F5731-9B64-2B34-ABEB-172E0F67137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ko-Kore-KR" altLang="en-US" dirty="0"/>
              <a:t>모핑</a:t>
            </a:r>
            <a:r>
              <a:rPr kumimoji="1" lang="ko-KR" altLang="en-US" dirty="0"/>
              <a:t> 효과를 적용해보세요</a:t>
            </a:r>
            <a:endParaRPr kumimoji="1" lang="ko-Kore-KR" altLang="en-US" dirty="0"/>
          </a:p>
          <a:p>
            <a:endParaRPr kumimoji="1" lang="ko-Kore-KR" altLang="en-US" dirty="0"/>
          </a:p>
        </p:txBody>
      </p:sp>
      <p:sp>
        <p:nvSpPr>
          <p:cNvPr id="4" name="슬라이드 번호 개체 틀 3">
            <a:extLst>
              <a:ext uri="{FF2B5EF4-FFF2-40B4-BE49-F238E27FC236}">
                <a16:creationId xmlns:a16="http://schemas.microsoft.com/office/drawing/2014/main" id="{943B0EA9-6206-2A09-4F59-E94923A0F598}"/>
              </a:ext>
            </a:extLst>
          </p:cNvPr>
          <p:cNvSpPr>
            <a:spLocks noGrp="1"/>
          </p:cNvSpPr>
          <p:nvPr>
            <p:ph type="sldNum" sz="quarter" idx="5"/>
          </p:nvPr>
        </p:nvSpPr>
        <p:spPr/>
        <p:txBody>
          <a:bodyPr/>
          <a:lstStyle/>
          <a:p>
            <a:fld id="{B7136378-349F-B749-ACC2-18B08E598390}" type="slidenum">
              <a:rPr kumimoji="1" lang="ko-Kore-KR" altLang="en-US" smtClean="0"/>
              <a:t>6</a:t>
            </a:fld>
            <a:endParaRPr kumimoji="1" lang="ko-Kore-KR" altLang="en-US"/>
          </a:p>
        </p:txBody>
      </p:sp>
    </p:spTree>
    <p:extLst>
      <p:ext uri="{BB962C8B-B14F-4D97-AF65-F5344CB8AC3E}">
        <p14:creationId xmlns:p14="http://schemas.microsoft.com/office/powerpoint/2010/main" val="1511068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3C0EAE7-0291-F7FD-5012-23102C2D2633}"/>
              </a:ext>
            </a:extLst>
          </p:cNvPr>
          <p:cNvSpPr>
            <a:spLocks noGrp="1"/>
          </p:cNvSpPr>
          <p:nvPr>
            <p:ph type="ctrTitle"/>
          </p:nvPr>
        </p:nvSpPr>
        <p:spPr>
          <a:xfrm>
            <a:off x="1524000" y="1122363"/>
            <a:ext cx="9144000" cy="2387600"/>
          </a:xfrm>
        </p:spPr>
        <p:txBody>
          <a:bodyPr anchor="b"/>
          <a:lstStyle>
            <a:lvl1pPr algn="ctr">
              <a:defRPr sz="6000"/>
            </a:lvl1pPr>
          </a:lstStyle>
          <a:p>
            <a:r>
              <a:rPr kumimoji="1" lang="ko-KR" altLang="en-US"/>
              <a:t>마스터 제목 스타일 편집</a:t>
            </a:r>
            <a:endParaRPr kumimoji="1" lang="ko-Kore-KR" altLang="en-US"/>
          </a:p>
        </p:txBody>
      </p:sp>
      <p:sp>
        <p:nvSpPr>
          <p:cNvPr id="3" name="부제목 2">
            <a:extLst>
              <a:ext uri="{FF2B5EF4-FFF2-40B4-BE49-F238E27FC236}">
                <a16:creationId xmlns:a16="http://schemas.microsoft.com/office/drawing/2014/main" id="{D96A5EFA-EA26-E2AF-22F7-25CE73F3D4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ko-KR" altLang="en-US"/>
              <a:t>클릭하여 마스터 부제목 스타일 편집</a:t>
            </a:r>
            <a:endParaRPr kumimoji="1" lang="ko-Kore-KR" altLang="en-US"/>
          </a:p>
        </p:txBody>
      </p:sp>
      <p:sp>
        <p:nvSpPr>
          <p:cNvPr id="4" name="날짜 개체 틀 3">
            <a:extLst>
              <a:ext uri="{FF2B5EF4-FFF2-40B4-BE49-F238E27FC236}">
                <a16:creationId xmlns:a16="http://schemas.microsoft.com/office/drawing/2014/main" id="{2E21B1EA-39DC-A843-3E2C-AD7D750FD910}"/>
              </a:ext>
            </a:extLst>
          </p:cNvPr>
          <p:cNvSpPr>
            <a:spLocks noGrp="1"/>
          </p:cNvSpPr>
          <p:nvPr>
            <p:ph type="dt" sz="half" idx="10"/>
          </p:nvPr>
        </p:nvSpPr>
        <p:spPr/>
        <p:txBody>
          <a:bodyPr/>
          <a:lstStyle/>
          <a:p>
            <a:fld id="{367D338A-1CE5-4641-A8CB-648241F7ECE7}" type="datetimeFigureOut">
              <a:rPr kumimoji="1" lang="ko-Kore-KR" altLang="en-US" smtClean="0"/>
              <a:t>02/27/2024</a:t>
            </a:fld>
            <a:endParaRPr kumimoji="1" lang="ko-Kore-KR" altLang="en-US"/>
          </a:p>
        </p:txBody>
      </p:sp>
      <p:sp>
        <p:nvSpPr>
          <p:cNvPr id="5" name="바닥글 개체 틀 4">
            <a:extLst>
              <a:ext uri="{FF2B5EF4-FFF2-40B4-BE49-F238E27FC236}">
                <a16:creationId xmlns:a16="http://schemas.microsoft.com/office/drawing/2014/main" id="{A071A380-57A8-0857-192F-477A38A7CDCE}"/>
              </a:ext>
            </a:extLst>
          </p:cNvPr>
          <p:cNvSpPr>
            <a:spLocks noGrp="1"/>
          </p:cNvSpPr>
          <p:nvPr>
            <p:ph type="ftr" sz="quarter" idx="11"/>
          </p:nvPr>
        </p:nvSpPr>
        <p:spPr/>
        <p:txBody>
          <a:bodyPr/>
          <a:lstStyle/>
          <a:p>
            <a:endParaRPr kumimoji="1" lang="ko-Kore-KR" altLang="en-US"/>
          </a:p>
        </p:txBody>
      </p:sp>
      <p:sp>
        <p:nvSpPr>
          <p:cNvPr id="6" name="슬라이드 번호 개체 틀 5">
            <a:extLst>
              <a:ext uri="{FF2B5EF4-FFF2-40B4-BE49-F238E27FC236}">
                <a16:creationId xmlns:a16="http://schemas.microsoft.com/office/drawing/2014/main" id="{9D9A0DC0-85A4-9FFB-DE9D-63670F921B30}"/>
              </a:ext>
            </a:extLst>
          </p:cNvPr>
          <p:cNvSpPr>
            <a:spLocks noGrp="1"/>
          </p:cNvSpPr>
          <p:nvPr>
            <p:ph type="sldNum" sz="quarter" idx="12"/>
          </p:nvPr>
        </p:nvSpPr>
        <p:spPr/>
        <p:txBody>
          <a:bodyPr/>
          <a:lstStyle/>
          <a:p>
            <a:fld id="{581C75D6-9828-C34C-9A44-394DD8866D6C}" type="slidenum">
              <a:rPr kumimoji="1" lang="ko-Kore-KR" altLang="en-US" smtClean="0"/>
              <a:t>‹#›</a:t>
            </a:fld>
            <a:endParaRPr kumimoji="1" lang="ko-Kore-KR" altLang="en-US"/>
          </a:p>
        </p:txBody>
      </p:sp>
    </p:spTree>
    <p:extLst>
      <p:ext uri="{BB962C8B-B14F-4D97-AF65-F5344CB8AC3E}">
        <p14:creationId xmlns:p14="http://schemas.microsoft.com/office/powerpoint/2010/main" val="15470895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6219F224-8DF1-5D69-6AAA-D01C7E4FA572}"/>
              </a:ext>
            </a:extLst>
          </p:cNvPr>
          <p:cNvSpPr>
            <a:spLocks noGrp="1"/>
          </p:cNvSpPr>
          <p:nvPr>
            <p:ph type="title"/>
          </p:nvPr>
        </p:nvSpPr>
        <p:spPr/>
        <p:txBody>
          <a:bodyPr/>
          <a:lstStyle/>
          <a:p>
            <a:r>
              <a:rPr kumimoji="1" lang="ko-KR" altLang="en-US"/>
              <a:t>마스터 제목 스타일 편집</a:t>
            </a:r>
            <a:endParaRPr kumimoji="1" lang="ko-Kore-KR" altLang="en-US"/>
          </a:p>
        </p:txBody>
      </p:sp>
      <p:sp>
        <p:nvSpPr>
          <p:cNvPr id="3" name="내용 개체 틀 2">
            <a:extLst>
              <a:ext uri="{FF2B5EF4-FFF2-40B4-BE49-F238E27FC236}">
                <a16:creationId xmlns:a16="http://schemas.microsoft.com/office/drawing/2014/main" id="{BC0CAF86-F75B-109A-BF24-5893D8404D14}"/>
              </a:ext>
            </a:extLst>
          </p:cNvPr>
          <p:cNvSpPr>
            <a:spLocks noGrp="1"/>
          </p:cNvSpPr>
          <p:nvPr>
            <p:ph idx="1"/>
          </p:nvPr>
        </p:nvSpPr>
        <p:spPr/>
        <p:txBody>
          <a:bodyPr/>
          <a:lstStyle/>
          <a:p>
            <a:pPr lvl="0"/>
            <a:r>
              <a:rPr kumimoji="1" lang="ko-KR" altLang="en-US"/>
              <a:t>마스터 텍스트 스타일을 편집하려면 클릭</a:t>
            </a:r>
          </a:p>
          <a:p>
            <a:pPr lvl="1"/>
            <a:r>
              <a:rPr kumimoji="1" lang="ko-KR" altLang="en-US"/>
              <a:t>두 번째 수준</a:t>
            </a:r>
          </a:p>
          <a:p>
            <a:pPr lvl="2"/>
            <a:r>
              <a:rPr kumimoji="1" lang="ko-KR" altLang="en-US"/>
              <a:t>세 번째 수준</a:t>
            </a:r>
          </a:p>
          <a:p>
            <a:pPr lvl="3"/>
            <a:r>
              <a:rPr kumimoji="1" lang="ko-KR" altLang="en-US"/>
              <a:t>네 번째 수준</a:t>
            </a:r>
          </a:p>
          <a:p>
            <a:pPr lvl="4"/>
            <a:r>
              <a:rPr kumimoji="1" lang="ko-KR" altLang="en-US"/>
              <a:t>다섯 번째 수준</a:t>
            </a:r>
            <a:endParaRPr kumimoji="1" lang="ko-Kore-KR" altLang="en-US"/>
          </a:p>
        </p:txBody>
      </p:sp>
      <p:sp>
        <p:nvSpPr>
          <p:cNvPr id="4" name="날짜 개체 틀 3">
            <a:extLst>
              <a:ext uri="{FF2B5EF4-FFF2-40B4-BE49-F238E27FC236}">
                <a16:creationId xmlns:a16="http://schemas.microsoft.com/office/drawing/2014/main" id="{6A025DF2-4EED-88B5-1D41-340E1755DC55}"/>
              </a:ext>
            </a:extLst>
          </p:cNvPr>
          <p:cNvSpPr>
            <a:spLocks noGrp="1"/>
          </p:cNvSpPr>
          <p:nvPr>
            <p:ph type="dt" sz="half" idx="10"/>
          </p:nvPr>
        </p:nvSpPr>
        <p:spPr/>
        <p:txBody>
          <a:bodyPr/>
          <a:lstStyle/>
          <a:p>
            <a:fld id="{367D338A-1CE5-4641-A8CB-648241F7ECE7}" type="datetimeFigureOut">
              <a:rPr kumimoji="1" lang="ko-Kore-KR" altLang="en-US" smtClean="0"/>
              <a:t>02/27/2024</a:t>
            </a:fld>
            <a:endParaRPr kumimoji="1" lang="ko-Kore-KR" altLang="en-US"/>
          </a:p>
        </p:txBody>
      </p:sp>
      <p:sp>
        <p:nvSpPr>
          <p:cNvPr id="5" name="바닥글 개체 틀 4">
            <a:extLst>
              <a:ext uri="{FF2B5EF4-FFF2-40B4-BE49-F238E27FC236}">
                <a16:creationId xmlns:a16="http://schemas.microsoft.com/office/drawing/2014/main" id="{8044987A-CF83-ABC3-DE6A-BE70500054BC}"/>
              </a:ext>
            </a:extLst>
          </p:cNvPr>
          <p:cNvSpPr>
            <a:spLocks noGrp="1"/>
          </p:cNvSpPr>
          <p:nvPr>
            <p:ph type="ftr" sz="quarter" idx="11"/>
          </p:nvPr>
        </p:nvSpPr>
        <p:spPr/>
        <p:txBody>
          <a:bodyPr/>
          <a:lstStyle/>
          <a:p>
            <a:endParaRPr kumimoji="1" lang="ko-Kore-KR" altLang="en-US"/>
          </a:p>
        </p:txBody>
      </p:sp>
      <p:sp>
        <p:nvSpPr>
          <p:cNvPr id="6" name="슬라이드 번호 개체 틀 5">
            <a:extLst>
              <a:ext uri="{FF2B5EF4-FFF2-40B4-BE49-F238E27FC236}">
                <a16:creationId xmlns:a16="http://schemas.microsoft.com/office/drawing/2014/main" id="{31E3DE18-CDCE-4350-589B-1C064F109398}"/>
              </a:ext>
            </a:extLst>
          </p:cNvPr>
          <p:cNvSpPr>
            <a:spLocks noGrp="1"/>
          </p:cNvSpPr>
          <p:nvPr>
            <p:ph type="sldNum" sz="quarter" idx="12"/>
          </p:nvPr>
        </p:nvSpPr>
        <p:spPr/>
        <p:txBody>
          <a:bodyPr/>
          <a:lstStyle/>
          <a:p>
            <a:fld id="{581C75D6-9828-C34C-9A44-394DD8866D6C}" type="slidenum">
              <a:rPr kumimoji="1" lang="ko-Kore-KR" altLang="en-US" smtClean="0"/>
              <a:t>‹#›</a:t>
            </a:fld>
            <a:endParaRPr kumimoji="1" lang="ko-Kore-KR" altLang="en-US"/>
          </a:p>
        </p:txBody>
      </p:sp>
    </p:spTree>
    <p:extLst>
      <p:ext uri="{BB962C8B-B14F-4D97-AF65-F5344CB8AC3E}">
        <p14:creationId xmlns:p14="http://schemas.microsoft.com/office/powerpoint/2010/main" val="29582270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9E963E1-95CF-CEAE-B7F9-82763AEB401D}"/>
              </a:ext>
            </a:extLst>
          </p:cNvPr>
          <p:cNvSpPr>
            <a:spLocks noGrp="1"/>
          </p:cNvSpPr>
          <p:nvPr>
            <p:ph type="title"/>
          </p:nvPr>
        </p:nvSpPr>
        <p:spPr>
          <a:xfrm>
            <a:off x="831850" y="1709738"/>
            <a:ext cx="10515600" cy="2852737"/>
          </a:xfrm>
        </p:spPr>
        <p:txBody>
          <a:bodyPr anchor="b"/>
          <a:lstStyle>
            <a:lvl1pPr>
              <a:defRPr sz="6000"/>
            </a:lvl1pPr>
          </a:lstStyle>
          <a:p>
            <a:r>
              <a:rPr kumimoji="1" lang="ko-KR" altLang="en-US"/>
              <a:t>마스터 제목 스타일 편집</a:t>
            </a:r>
            <a:endParaRPr kumimoji="1" lang="ko-Kore-KR" altLang="en-US"/>
          </a:p>
        </p:txBody>
      </p:sp>
      <p:sp>
        <p:nvSpPr>
          <p:cNvPr id="3" name="텍스트 개체 틀 2">
            <a:extLst>
              <a:ext uri="{FF2B5EF4-FFF2-40B4-BE49-F238E27FC236}">
                <a16:creationId xmlns:a16="http://schemas.microsoft.com/office/drawing/2014/main" id="{37CC19E5-E872-B229-7785-3C80F37E194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ko-KR" altLang="en-US"/>
              <a:t>마스터 텍스트 스타일을 편집하려면 클릭</a:t>
            </a:r>
          </a:p>
        </p:txBody>
      </p:sp>
      <p:sp>
        <p:nvSpPr>
          <p:cNvPr id="4" name="날짜 개체 틀 3">
            <a:extLst>
              <a:ext uri="{FF2B5EF4-FFF2-40B4-BE49-F238E27FC236}">
                <a16:creationId xmlns:a16="http://schemas.microsoft.com/office/drawing/2014/main" id="{B24C0141-AD95-8A27-FD53-B310AAFCC690}"/>
              </a:ext>
            </a:extLst>
          </p:cNvPr>
          <p:cNvSpPr>
            <a:spLocks noGrp="1"/>
          </p:cNvSpPr>
          <p:nvPr>
            <p:ph type="dt" sz="half" idx="10"/>
          </p:nvPr>
        </p:nvSpPr>
        <p:spPr/>
        <p:txBody>
          <a:bodyPr/>
          <a:lstStyle/>
          <a:p>
            <a:fld id="{367D338A-1CE5-4641-A8CB-648241F7ECE7}" type="datetimeFigureOut">
              <a:rPr kumimoji="1" lang="ko-Kore-KR" altLang="en-US" smtClean="0"/>
              <a:t>02/27/2024</a:t>
            </a:fld>
            <a:endParaRPr kumimoji="1" lang="ko-Kore-KR" altLang="en-US"/>
          </a:p>
        </p:txBody>
      </p:sp>
      <p:sp>
        <p:nvSpPr>
          <p:cNvPr id="5" name="바닥글 개체 틀 4">
            <a:extLst>
              <a:ext uri="{FF2B5EF4-FFF2-40B4-BE49-F238E27FC236}">
                <a16:creationId xmlns:a16="http://schemas.microsoft.com/office/drawing/2014/main" id="{E7F91989-FECC-E55C-77E8-D8D4965AA379}"/>
              </a:ext>
            </a:extLst>
          </p:cNvPr>
          <p:cNvSpPr>
            <a:spLocks noGrp="1"/>
          </p:cNvSpPr>
          <p:nvPr>
            <p:ph type="ftr" sz="quarter" idx="11"/>
          </p:nvPr>
        </p:nvSpPr>
        <p:spPr/>
        <p:txBody>
          <a:bodyPr/>
          <a:lstStyle/>
          <a:p>
            <a:endParaRPr kumimoji="1" lang="ko-Kore-KR" altLang="en-US"/>
          </a:p>
        </p:txBody>
      </p:sp>
      <p:sp>
        <p:nvSpPr>
          <p:cNvPr id="6" name="슬라이드 번호 개체 틀 5">
            <a:extLst>
              <a:ext uri="{FF2B5EF4-FFF2-40B4-BE49-F238E27FC236}">
                <a16:creationId xmlns:a16="http://schemas.microsoft.com/office/drawing/2014/main" id="{7036234B-740A-F126-33DA-BD50146E8669}"/>
              </a:ext>
            </a:extLst>
          </p:cNvPr>
          <p:cNvSpPr>
            <a:spLocks noGrp="1"/>
          </p:cNvSpPr>
          <p:nvPr>
            <p:ph type="sldNum" sz="quarter" idx="12"/>
          </p:nvPr>
        </p:nvSpPr>
        <p:spPr/>
        <p:txBody>
          <a:bodyPr/>
          <a:lstStyle/>
          <a:p>
            <a:fld id="{581C75D6-9828-C34C-9A44-394DD8866D6C}" type="slidenum">
              <a:rPr kumimoji="1" lang="ko-Kore-KR" altLang="en-US" smtClean="0"/>
              <a:t>‹#›</a:t>
            </a:fld>
            <a:endParaRPr kumimoji="1" lang="ko-Kore-KR" altLang="en-US"/>
          </a:p>
        </p:txBody>
      </p:sp>
    </p:spTree>
    <p:extLst>
      <p:ext uri="{BB962C8B-B14F-4D97-AF65-F5344CB8AC3E}">
        <p14:creationId xmlns:p14="http://schemas.microsoft.com/office/powerpoint/2010/main" val="3064266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661978D7-6769-E68B-52A2-3F4A65020DE6}"/>
              </a:ext>
            </a:extLst>
          </p:cNvPr>
          <p:cNvSpPr>
            <a:spLocks noGrp="1"/>
          </p:cNvSpPr>
          <p:nvPr>
            <p:ph type="title"/>
          </p:nvPr>
        </p:nvSpPr>
        <p:spPr/>
        <p:txBody>
          <a:bodyPr/>
          <a:lstStyle/>
          <a:p>
            <a:r>
              <a:rPr kumimoji="1" lang="ko-KR" altLang="en-US"/>
              <a:t>마스터 제목 스타일 편집</a:t>
            </a:r>
            <a:endParaRPr kumimoji="1" lang="ko-Kore-KR" altLang="en-US"/>
          </a:p>
        </p:txBody>
      </p:sp>
      <p:sp>
        <p:nvSpPr>
          <p:cNvPr id="3" name="내용 개체 틀 2">
            <a:extLst>
              <a:ext uri="{FF2B5EF4-FFF2-40B4-BE49-F238E27FC236}">
                <a16:creationId xmlns:a16="http://schemas.microsoft.com/office/drawing/2014/main" id="{B1479FDB-711B-147D-065E-77F6B079C77E}"/>
              </a:ext>
            </a:extLst>
          </p:cNvPr>
          <p:cNvSpPr>
            <a:spLocks noGrp="1"/>
          </p:cNvSpPr>
          <p:nvPr>
            <p:ph sz="half" idx="1"/>
          </p:nvPr>
        </p:nvSpPr>
        <p:spPr>
          <a:xfrm>
            <a:off x="838200" y="1825625"/>
            <a:ext cx="5181600" cy="4351338"/>
          </a:xfrm>
        </p:spPr>
        <p:txBody>
          <a:bodyPr/>
          <a:lstStyle/>
          <a:p>
            <a:pPr lvl="0"/>
            <a:r>
              <a:rPr kumimoji="1" lang="ko-KR" altLang="en-US"/>
              <a:t>마스터 텍스트 스타일을 편집하려면 클릭</a:t>
            </a:r>
          </a:p>
          <a:p>
            <a:pPr lvl="1"/>
            <a:r>
              <a:rPr kumimoji="1" lang="ko-KR" altLang="en-US"/>
              <a:t>두 번째 수준</a:t>
            </a:r>
          </a:p>
          <a:p>
            <a:pPr lvl="2"/>
            <a:r>
              <a:rPr kumimoji="1" lang="ko-KR" altLang="en-US"/>
              <a:t>세 번째 수준</a:t>
            </a:r>
          </a:p>
          <a:p>
            <a:pPr lvl="3"/>
            <a:r>
              <a:rPr kumimoji="1" lang="ko-KR" altLang="en-US"/>
              <a:t>네 번째 수준</a:t>
            </a:r>
          </a:p>
          <a:p>
            <a:pPr lvl="4"/>
            <a:r>
              <a:rPr kumimoji="1" lang="ko-KR" altLang="en-US"/>
              <a:t>다섯 번째 수준</a:t>
            </a:r>
            <a:endParaRPr kumimoji="1" lang="ko-Kore-KR" altLang="en-US"/>
          </a:p>
        </p:txBody>
      </p:sp>
      <p:sp>
        <p:nvSpPr>
          <p:cNvPr id="4" name="내용 개체 틀 3">
            <a:extLst>
              <a:ext uri="{FF2B5EF4-FFF2-40B4-BE49-F238E27FC236}">
                <a16:creationId xmlns:a16="http://schemas.microsoft.com/office/drawing/2014/main" id="{E37C1123-407A-B5D2-4A59-E2535B09DC9A}"/>
              </a:ext>
            </a:extLst>
          </p:cNvPr>
          <p:cNvSpPr>
            <a:spLocks noGrp="1"/>
          </p:cNvSpPr>
          <p:nvPr>
            <p:ph sz="half" idx="2"/>
          </p:nvPr>
        </p:nvSpPr>
        <p:spPr>
          <a:xfrm>
            <a:off x="6172200" y="1825625"/>
            <a:ext cx="5181600" cy="4351338"/>
          </a:xfrm>
        </p:spPr>
        <p:txBody>
          <a:bodyPr/>
          <a:lstStyle/>
          <a:p>
            <a:pPr lvl="0"/>
            <a:r>
              <a:rPr kumimoji="1" lang="ko-KR" altLang="en-US"/>
              <a:t>마스터 텍스트 스타일을 편집하려면 클릭</a:t>
            </a:r>
          </a:p>
          <a:p>
            <a:pPr lvl="1"/>
            <a:r>
              <a:rPr kumimoji="1" lang="ko-KR" altLang="en-US"/>
              <a:t>두 번째 수준</a:t>
            </a:r>
          </a:p>
          <a:p>
            <a:pPr lvl="2"/>
            <a:r>
              <a:rPr kumimoji="1" lang="ko-KR" altLang="en-US"/>
              <a:t>세 번째 수준</a:t>
            </a:r>
          </a:p>
          <a:p>
            <a:pPr lvl="3"/>
            <a:r>
              <a:rPr kumimoji="1" lang="ko-KR" altLang="en-US"/>
              <a:t>네 번째 수준</a:t>
            </a:r>
          </a:p>
          <a:p>
            <a:pPr lvl="4"/>
            <a:r>
              <a:rPr kumimoji="1" lang="ko-KR" altLang="en-US"/>
              <a:t>다섯 번째 수준</a:t>
            </a:r>
            <a:endParaRPr kumimoji="1" lang="ko-Kore-KR" altLang="en-US"/>
          </a:p>
        </p:txBody>
      </p:sp>
      <p:sp>
        <p:nvSpPr>
          <p:cNvPr id="5" name="날짜 개체 틀 4">
            <a:extLst>
              <a:ext uri="{FF2B5EF4-FFF2-40B4-BE49-F238E27FC236}">
                <a16:creationId xmlns:a16="http://schemas.microsoft.com/office/drawing/2014/main" id="{E500B7B0-057B-5600-9573-926016281EB9}"/>
              </a:ext>
            </a:extLst>
          </p:cNvPr>
          <p:cNvSpPr>
            <a:spLocks noGrp="1"/>
          </p:cNvSpPr>
          <p:nvPr>
            <p:ph type="dt" sz="half" idx="10"/>
          </p:nvPr>
        </p:nvSpPr>
        <p:spPr/>
        <p:txBody>
          <a:bodyPr/>
          <a:lstStyle/>
          <a:p>
            <a:fld id="{367D338A-1CE5-4641-A8CB-648241F7ECE7}" type="datetimeFigureOut">
              <a:rPr kumimoji="1" lang="ko-Kore-KR" altLang="en-US" smtClean="0"/>
              <a:t>02/27/2024</a:t>
            </a:fld>
            <a:endParaRPr kumimoji="1" lang="ko-Kore-KR" altLang="en-US"/>
          </a:p>
        </p:txBody>
      </p:sp>
      <p:sp>
        <p:nvSpPr>
          <p:cNvPr id="6" name="바닥글 개체 틀 5">
            <a:extLst>
              <a:ext uri="{FF2B5EF4-FFF2-40B4-BE49-F238E27FC236}">
                <a16:creationId xmlns:a16="http://schemas.microsoft.com/office/drawing/2014/main" id="{C032F9F5-F29E-0E9B-C027-633BA826E96C}"/>
              </a:ext>
            </a:extLst>
          </p:cNvPr>
          <p:cNvSpPr>
            <a:spLocks noGrp="1"/>
          </p:cNvSpPr>
          <p:nvPr>
            <p:ph type="ftr" sz="quarter" idx="11"/>
          </p:nvPr>
        </p:nvSpPr>
        <p:spPr/>
        <p:txBody>
          <a:bodyPr/>
          <a:lstStyle/>
          <a:p>
            <a:endParaRPr kumimoji="1" lang="ko-Kore-KR" altLang="en-US"/>
          </a:p>
        </p:txBody>
      </p:sp>
      <p:sp>
        <p:nvSpPr>
          <p:cNvPr id="7" name="슬라이드 번호 개체 틀 6">
            <a:extLst>
              <a:ext uri="{FF2B5EF4-FFF2-40B4-BE49-F238E27FC236}">
                <a16:creationId xmlns:a16="http://schemas.microsoft.com/office/drawing/2014/main" id="{3FB0F33E-D475-384F-BC0F-F5DC7B41C1D8}"/>
              </a:ext>
            </a:extLst>
          </p:cNvPr>
          <p:cNvSpPr>
            <a:spLocks noGrp="1"/>
          </p:cNvSpPr>
          <p:nvPr>
            <p:ph type="sldNum" sz="quarter" idx="12"/>
          </p:nvPr>
        </p:nvSpPr>
        <p:spPr/>
        <p:txBody>
          <a:bodyPr/>
          <a:lstStyle/>
          <a:p>
            <a:fld id="{581C75D6-9828-C34C-9A44-394DD8866D6C}" type="slidenum">
              <a:rPr kumimoji="1" lang="ko-Kore-KR" altLang="en-US" smtClean="0"/>
              <a:t>‹#›</a:t>
            </a:fld>
            <a:endParaRPr kumimoji="1" lang="ko-Kore-KR" altLang="en-US"/>
          </a:p>
        </p:txBody>
      </p:sp>
    </p:spTree>
    <p:extLst>
      <p:ext uri="{BB962C8B-B14F-4D97-AF65-F5344CB8AC3E}">
        <p14:creationId xmlns:p14="http://schemas.microsoft.com/office/powerpoint/2010/main" val="2580150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8C0ECAF-E0BF-D894-C9FF-9A9ECB2ECBF9}"/>
              </a:ext>
            </a:extLst>
          </p:cNvPr>
          <p:cNvSpPr>
            <a:spLocks noGrp="1"/>
          </p:cNvSpPr>
          <p:nvPr>
            <p:ph type="title"/>
          </p:nvPr>
        </p:nvSpPr>
        <p:spPr>
          <a:xfrm>
            <a:off x="839788" y="365125"/>
            <a:ext cx="10515600" cy="1325563"/>
          </a:xfrm>
        </p:spPr>
        <p:txBody>
          <a:bodyPr/>
          <a:lstStyle/>
          <a:p>
            <a:r>
              <a:rPr kumimoji="1" lang="ko-KR" altLang="en-US"/>
              <a:t>마스터 제목 스타일 편집</a:t>
            </a:r>
            <a:endParaRPr kumimoji="1" lang="ko-Kore-KR" altLang="en-US"/>
          </a:p>
        </p:txBody>
      </p:sp>
      <p:sp>
        <p:nvSpPr>
          <p:cNvPr id="3" name="텍스트 개체 틀 2">
            <a:extLst>
              <a:ext uri="{FF2B5EF4-FFF2-40B4-BE49-F238E27FC236}">
                <a16:creationId xmlns:a16="http://schemas.microsoft.com/office/drawing/2014/main" id="{153B2024-292C-55FD-0E36-EDF72DCC7C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ko-KR" altLang="en-US"/>
              <a:t>마스터 텍스트 스타일을 편집하려면 클릭</a:t>
            </a:r>
          </a:p>
        </p:txBody>
      </p:sp>
      <p:sp>
        <p:nvSpPr>
          <p:cNvPr id="4" name="내용 개체 틀 3">
            <a:extLst>
              <a:ext uri="{FF2B5EF4-FFF2-40B4-BE49-F238E27FC236}">
                <a16:creationId xmlns:a16="http://schemas.microsoft.com/office/drawing/2014/main" id="{3902C4D2-6CEE-FCE2-42A8-4B6FFDF50A9A}"/>
              </a:ext>
            </a:extLst>
          </p:cNvPr>
          <p:cNvSpPr>
            <a:spLocks noGrp="1"/>
          </p:cNvSpPr>
          <p:nvPr>
            <p:ph sz="half" idx="2"/>
          </p:nvPr>
        </p:nvSpPr>
        <p:spPr>
          <a:xfrm>
            <a:off x="839788" y="2505075"/>
            <a:ext cx="5157787" cy="3684588"/>
          </a:xfrm>
        </p:spPr>
        <p:txBody>
          <a:bodyPr/>
          <a:lstStyle/>
          <a:p>
            <a:pPr lvl="0"/>
            <a:r>
              <a:rPr kumimoji="1" lang="ko-KR" altLang="en-US"/>
              <a:t>마스터 텍스트 스타일을 편집하려면 클릭</a:t>
            </a:r>
          </a:p>
          <a:p>
            <a:pPr lvl="1"/>
            <a:r>
              <a:rPr kumimoji="1" lang="ko-KR" altLang="en-US"/>
              <a:t>두 번째 수준</a:t>
            </a:r>
          </a:p>
          <a:p>
            <a:pPr lvl="2"/>
            <a:r>
              <a:rPr kumimoji="1" lang="ko-KR" altLang="en-US"/>
              <a:t>세 번째 수준</a:t>
            </a:r>
          </a:p>
          <a:p>
            <a:pPr lvl="3"/>
            <a:r>
              <a:rPr kumimoji="1" lang="ko-KR" altLang="en-US"/>
              <a:t>네 번째 수준</a:t>
            </a:r>
          </a:p>
          <a:p>
            <a:pPr lvl="4"/>
            <a:r>
              <a:rPr kumimoji="1" lang="ko-KR" altLang="en-US"/>
              <a:t>다섯 번째 수준</a:t>
            </a:r>
            <a:endParaRPr kumimoji="1" lang="ko-Kore-KR" altLang="en-US"/>
          </a:p>
        </p:txBody>
      </p:sp>
      <p:sp>
        <p:nvSpPr>
          <p:cNvPr id="5" name="텍스트 개체 틀 4">
            <a:extLst>
              <a:ext uri="{FF2B5EF4-FFF2-40B4-BE49-F238E27FC236}">
                <a16:creationId xmlns:a16="http://schemas.microsoft.com/office/drawing/2014/main" id="{2429D61A-0227-E77E-665C-4A93807A32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ko-KR" altLang="en-US"/>
              <a:t>마스터 텍스트 스타일을 편집하려면 클릭</a:t>
            </a:r>
          </a:p>
        </p:txBody>
      </p:sp>
      <p:sp>
        <p:nvSpPr>
          <p:cNvPr id="6" name="내용 개체 틀 5">
            <a:extLst>
              <a:ext uri="{FF2B5EF4-FFF2-40B4-BE49-F238E27FC236}">
                <a16:creationId xmlns:a16="http://schemas.microsoft.com/office/drawing/2014/main" id="{9D935C9F-2544-B7B4-67EF-7BA5712408F1}"/>
              </a:ext>
            </a:extLst>
          </p:cNvPr>
          <p:cNvSpPr>
            <a:spLocks noGrp="1"/>
          </p:cNvSpPr>
          <p:nvPr>
            <p:ph sz="quarter" idx="4"/>
          </p:nvPr>
        </p:nvSpPr>
        <p:spPr>
          <a:xfrm>
            <a:off x="6172200" y="2505075"/>
            <a:ext cx="5183188" cy="3684588"/>
          </a:xfrm>
        </p:spPr>
        <p:txBody>
          <a:bodyPr/>
          <a:lstStyle/>
          <a:p>
            <a:pPr lvl="0"/>
            <a:r>
              <a:rPr kumimoji="1" lang="ko-KR" altLang="en-US"/>
              <a:t>마스터 텍스트 스타일을 편집하려면 클릭</a:t>
            </a:r>
          </a:p>
          <a:p>
            <a:pPr lvl="1"/>
            <a:r>
              <a:rPr kumimoji="1" lang="ko-KR" altLang="en-US"/>
              <a:t>두 번째 수준</a:t>
            </a:r>
          </a:p>
          <a:p>
            <a:pPr lvl="2"/>
            <a:r>
              <a:rPr kumimoji="1" lang="ko-KR" altLang="en-US"/>
              <a:t>세 번째 수준</a:t>
            </a:r>
          </a:p>
          <a:p>
            <a:pPr lvl="3"/>
            <a:r>
              <a:rPr kumimoji="1" lang="ko-KR" altLang="en-US"/>
              <a:t>네 번째 수준</a:t>
            </a:r>
          </a:p>
          <a:p>
            <a:pPr lvl="4"/>
            <a:r>
              <a:rPr kumimoji="1" lang="ko-KR" altLang="en-US"/>
              <a:t>다섯 번째 수준</a:t>
            </a:r>
            <a:endParaRPr kumimoji="1" lang="ko-Kore-KR" altLang="en-US"/>
          </a:p>
        </p:txBody>
      </p:sp>
      <p:sp>
        <p:nvSpPr>
          <p:cNvPr id="7" name="날짜 개체 틀 6">
            <a:extLst>
              <a:ext uri="{FF2B5EF4-FFF2-40B4-BE49-F238E27FC236}">
                <a16:creationId xmlns:a16="http://schemas.microsoft.com/office/drawing/2014/main" id="{7DE9AEE5-597D-7ACA-1020-ED018FD251F8}"/>
              </a:ext>
            </a:extLst>
          </p:cNvPr>
          <p:cNvSpPr>
            <a:spLocks noGrp="1"/>
          </p:cNvSpPr>
          <p:nvPr>
            <p:ph type="dt" sz="half" idx="10"/>
          </p:nvPr>
        </p:nvSpPr>
        <p:spPr/>
        <p:txBody>
          <a:bodyPr/>
          <a:lstStyle/>
          <a:p>
            <a:fld id="{367D338A-1CE5-4641-A8CB-648241F7ECE7}" type="datetimeFigureOut">
              <a:rPr kumimoji="1" lang="ko-Kore-KR" altLang="en-US" smtClean="0"/>
              <a:t>02/27/2024</a:t>
            </a:fld>
            <a:endParaRPr kumimoji="1" lang="ko-Kore-KR" altLang="en-US"/>
          </a:p>
        </p:txBody>
      </p:sp>
      <p:sp>
        <p:nvSpPr>
          <p:cNvPr id="8" name="바닥글 개체 틀 7">
            <a:extLst>
              <a:ext uri="{FF2B5EF4-FFF2-40B4-BE49-F238E27FC236}">
                <a16:creationId xmlns:a16="http://schemas.microsoft.com/office/drawing/2014/main" id="{3B679BB4-A954-A4ED-935C-A0AB5C66E542}"/>
              </a:ext>
            </a:extLst>
          </p:cNvPr>
          <p:cNvSpPr>
            <a:spLocks noGrp="1"/>
          </p:cNvSpPr>
          <p:nvPr>
            <p:ph type="ftr" sz="quarter" idx="11"/>
          </p:nvPr>
        </p:nvSpPr>
        <p:spPr/>
        <p:txBody>
          <a:bodyPr/>
          <a:lstStyle/>
          <a:p>
            <a:endParaRPr kumimoji="1" lang="ko-Kore-KR" altLang="en-US"/>
          </a:p>
        </p:txBody>
      </p:sp>
      <p:sp>
        <p:nvSpPr>
          <p:cNvPr id="9" name="슬라이드 번호 개체 틀 8">
            <a:extLst>
              <a:ext uri="{FF2B5EF4-FFF2-40B4-BE49-F238E27FC236}">
                <a16:creationId xmlns:a16="http://schemas.microsoft.com/office/drawing/2014/main" id="{9683B957-0348-86C2-E66D-BD944273F90C}"/>
              </a:ext>
            </a:extLst>
          </p:cNvPr>
          <p:cNvSpPr>
            <a:spLocks noGrp="1"/>
          </p:cNvSpPr>
          <p:nvPr>
            <p:ph type="sldNum" sz="quarter" idx="12"/>
          </p:nvPr>
        </p:nvSpPr>
        <p:spPr/>
        <p:txBody>
          <a:bodyPr/>
          <a:lstStyle/>
          <a:p>
            <a:fld id="{581C75D6-9828-C34C-9A44-394DD8866D6C}" type="slidenum">
              <a:rPr kumimoji="1" lang="ko-Kore-KR" altLang="en-US" smtClean="0"/>
              <a:t>‹#›</a:t>
            </a:fld>
            <a:endParaRPr kumimoji="1" lang="ko-Kore-KR" altLang="en-US"/>
          </a:p>
        </p:txBody>
      </p:sp>
    </p:spTree>
    <p:extLst>
      <p:ext uri="{BB962C8B-B14F-4D97-AF65-F5344CB8AC3E}">
        <p14:creationId xmlns:p14="http://schemas.microsoft.com/office/powerpoint/2010/main" val="4127340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F9FAB4B-9777-028A-5152-4CED62AA9D97}"/>
              </a:ext>
            </a:extLst>
          </p:cNvPr>
          <p:cNvSpPr>
            <a:spLocks noGrp="1"/>
          </p:cNvSpPr>
          <p:nvPr>
            <p:ph type="title"/>
          </p:nvPr>
        </p:nvSpPr>
        <p:spPr/>
        <p:txBody>
          <a:bodyPr/>
          <a:lstStyle/>
          <a:p>
            <a:r>
              <a:rPr kumimoji="1" lang="ko-KR" altLang="en-US"/>
              <a:t>마스터 제목 스타일 편집</a:t>
            </a:r>
            <a:endParaRPr kumimoji="1" lang="ko-Kore-KR" altLang="en-US"/>
          </a:p>
        </p:txBody>
      </p:sp>
      <p:sp>
        <p:nvSpPr>
          <p:cNvPr id="3" name="날짜 개체 틀 2">
            <a:extLst>
              <a:ext uri="{FF2B5EF4-FFF2-40B4-BE49-F238E27FC236}">
                <a16:creationId xmlns:a16="http://schemas.microsoft.com/office/drawing/2014/main" id="{5EA22279-7213-1A6C-ED46-681E057737AD}"/>
              </a:ext>
            </a:extLst>
          </p:cNvPr>
          <p:cNvSpPr>
            <a:spLocks noGrp="1"/>
          </p:cNvSpPr>
          <p:nvPr>
            <p:ph type="dt" sz="half" idx="10"/>
          </p:nvPr>
        </p:nvSpPr>
        <p:spPr/>
        <p:txBody>
          <a:bodyPr/>
          <a:lstStyle/>
          <a:p>
            <a:fld id="{367D338A-1CE5-4641-A8CB-648241F7ECE7}" type="datetimeFigureOut">
              <a:rPr kumimoji="1" lang="ko-Kore-KR" altLang="en-US" smtClean="0"/>
              <a:t>02/27/2024</a:t>
            </a:fld>
            <a:endParaRPr kumimoji="1" lang="ko-Kore-KR" altLang="en-US"/>
          </a:p>
        </p:txBody>
      </p:sp>
      <p:sp>
        <p:nvSpPr>
          <p:cNvPr id="4" name="바닥글 개체 틀 3">
            <a:extLst>
              <a:ext uri="{FF2B5EF4-FFF2-40B4-BE49-F238E27FC236}">
                <a16:creationId xmlns:a16="http://schemas.microsoft.com/office/drawing/2014/main" id="{41647E30-38EA-76B0-2AD5-FF1CA4ED1DEE}"/>
              </a:ext>
            </a:extLst>
          </p:cNvPr>
          <p:cNvSpPr>
            <a:spLocks noGrp="1"/>
          </p:cNvSpPr>
          <p:nvPr>
            <p:ph type="ftr" sz="quarter" idx="11"/>
          </p:nvPr>
        </p:nvSpPr>
        <p:spPr/>
        <p:txBody>
          <a:bodyPr/>
          <a:lstStyle/>
          <a:p>
            <a:endParaRPr kumimoji="1" lang="ko-Kore-KR" altLang="en-US"/>
          </a:p>
        </p:txBody>
      </p:sp>
      <p:sp>
        <p:nvSpPr>
          <p:cNvPr id="5" name="슬라이드 번호 개체 틀 4">
            <a:extLst>
              <a:ext uri="{FF2B5EF4-FFF2-40B4-BE49-F238E27FC236}">
                <a16:creationId xmlns:a16="http://schemas.microsoft.com/office/drawing/2014/main" id="{E5EA86DE-CA0A-28A8-46F3-8C5BD0D5B076}"/>
              </a:ext>
            </a:extLst>
          </p:cNvPr>
          <p:cNvSpPr>
            <a:spLocks noGrp="1"/>
          </p:cNvSpPr>
          <p:nvPr>
            <p:ph type="sldNum" sz="quarter" idx="12"/>
          </p:nvPr>
        </p:nvSpPr>
        <p:spPr/>
        <p:txBody>
          <a:bodyPr/>
          <a:lstStyle/>
          <a:p>
            <a:fld id="{581C75D6-9828-C34C-9A44-394DD8866D6C}" type="slidenum">
              <a:rPr kumimoji="1" lang="ko-Kore-KR" altLang="en-US" smtClean="0"/>
              <a:t>‹#›</a:t>
            </a:fld>
            <a:endParaRPr kumimoji="1" lang="ko-Kore-KR" altLang="en-US"/>
          </a:p>
        </p:txBody>
      </p:sp>
    </p:spTree>
    <p:extLst>
      <p:ext uri="{BB962C8B-B14F-4D97-AF65-F5344CB8AC3E}">
        <p14:creationId xmlns:p14="http://schemas.microsoft.com/office/powerpoint/2010/main" val="2055920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18DF50F-226F-72B6-004F-091942DCC301}"/>
              </a:ext>
            </a:extLst>
          </p:cNvPr>
          <p:cNvSpPr>
            <a:spLocks noGrp="1"/>
          </p:cNvSpPr>
          <p:nvPr>
            <p:ph type="dt" sz="half" idx="10"/>
          </p:nvPr>
        </p:nvSpPr>
        <p:spPr/>
        <p:txBody>
          <a:bodyPr/>
          <a:lstStyle/>
          <a:p>
            <a:fld id="{367D338A-1CE5-4641-A8CB-648241F7ECE7}" type="datetimeFigureOut">
              <a:rPr kumimoji="1" lang="ko-Kore-KR" altLang="en-US" smtClean="0"/>
              <a:t>02/27/2024</a:t>
            </a:fld>
            <a:endParaRPr kumimoji="1" lang="ko-Kore-KR" altLang="en-US"/>
          </a:p>
        </p:txBody>
      </p:sp>
      <p:sp>
        <p:nvSpPr>
          <p:cNvPr id="3" name="바닥글 개체 틀 2">
            <a:extLst>
              <a:ext uri="{FF2B5EF4-FFF2-40B4-BE49-F238E27FC236}">
                <a16:creationId xmlns:a16="http://schemas.microsoft.com/office/drawing/2014/main" id="{A200D056-CCC3-3EE9-7DB5-CED736556999}"/>
              </a:ext>
            </a:extLst>
          </p:cNvPr>
          <p:cNvSpPr>
            <a:spLocks noGrp="1"/>
          </p:cNvSpPr>
          <p:nvPr>
            <p:ph type="ftr" sz="quarter" idx="11"/>
          </p:nvPr>
        </p:nvSpPr>
        <p:spPr/>
        <p:txBody>
          <a:bodyPr/>
          <a:lstStyle/>
          <a:p>
            <a:endParaRPr kumimoji="1" lang="ko-Kore-KR" altLang="en-US"/>
          </a:p>
        </p:txBody>
      </p:sp>
      <p:sp>
        <p:nvSpPr>
          <p:cNvPr id="4" name="슬라이드 번호 개체 틀 3">
            <a:extLst>
              <a:ext uri="{FF2B5EF4-FFF2-40B4-BE49-F238E27FC236}">
                <a16:creationId xmlns:a16="http://schemas.microsoft.com/office/drawing/2014/main" id="{218C0052-5E7C-B5D5-9C9F-FA6545DF19D4}"/>
              </a:ext>
            </a:extLst>
          </p:cNvPr>
          <p:cNvSpPr>
            <a:spLocks noGrp="1"/>
          </p:cNvSpPr>
          <p:nvPr>
            <p:ph type="sldNum" sz="quarter" idx="12"/>
          </p:nvPr>
        </p:nvSpPr>
        <p:spPr/>
        <p:txBody>
          <a:bodyPr/>
          <a:lstStyle/>
          <a:p>
            <a:fld id="{581C75D6-9828-C34C-9A44-394DD8866D6C}" type="slidenum">
              <a:rPr kumimoji="1" lang="ko-Kore-KR" altLang="en-US" smtClean="0"/>
              <a:t>‹#›</a:t>
            </a:fld>
            <a:endParaRPr kumimoji="1" lang="ko-Kore-KR" altLang="en-US"/>
          </a:p>
        </p:txBody>
      </p:sp>
    </p:spTree>
    <p:extLst>
      <p:ext uri="{BB962C8B-B14F-4D97-AF65-F5344CB8AC3E}">
        <p14:creationId xmlns:p14="http://schemas.microsoft.com/office/powerpoint/2010/main" val="2374452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7C306102-761E-9583-85A6-1333E1D7BC35}"/>
              </a:ext>
            </a:extLst>
          </p:cNvPr>
          <p:cNvSpPr>
            <a:spLocks noGrp="1"/>
          </p:cNvSpPr>
          <p:nvPr>
            <p:ph type="title"/>
          </p:nvPr>
        </p:nvSpPr>
        <p:spPr>
          <a:xfrm>
            <a:off x="839788" y="457200"/>
            <a:ext cx="3932237" cy="1600200"/>
          </a:xfrm>
        </p:spPr>
        <p:txBody>
          <a:bodyPr anchor="b"/>
          <a:lstStyle>
            <a:lvl1pPr>
              <a:defRPr sz="3200"/>
            </a:lvl1pPr>
          </a:lstStyle>
          <a:p>
            <a:r>
              <a:rPr kumimoji="1" lang="ko-KR" altLang="en-US"/>
              <a:t>마스터 제목 스타일 편집</a:t>
            </a:r>
            <a:endParaRPr kumimoji="1" lang="ko-Kore-KR" altLang="en-US"/>
          </a:p>
        </p:txBody>
      </p:sp>
      <p:sp>
        <p:nvSpPr>
          <p:cNvPr id="3" name="내용 개체 틀 2">
            <a:extLst>
              <a:ext uri="{FF2B5EF4-FFF2-40B4-BE49-F238E27FC236}">
                <a16:creationId xmlns:a16="http://schemas.microsoft.com/office/drawing/2014/main" id="{9702A5EE-6635-2634-1397-551F526929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ko-KR" altLang="en-US"/>
              <a:t>마스터 텍스트 스타일을 편집하려면 클릭</a:t>
            </a:r>
          </a:p>
          <a:p>
            <a:pPr lvl="1"/>
            <a:r>
              <a:rPr kumimoji="1" lang="ko-KR" altLang="en-US"/>
              <a:t>두 번째 수준</a:t>
            </a:r>
          </a:p>
          <a:p>
            <a:pPr lvl="2"/>
            <a:r>
              <a:rPr kumimoji="1" lang="ko-KR" altLang="en-US"/>
              <a:t>세 번째 수준</a:t>
            </a:r>
          </a:p>
          <a:p>
            <a:pPr lvl="3"/>
            <a:r>
              <a:rPr kumimoji="1" lang="ko-KR" altLang="en-US"/>
              <a:t>네 번째 수준</a:t>
            </a:r>
          </a:p>
          <a:p>
            <a:pPr lvl="4"/>
            <a:r>
              <a:rPr kumimoji="1" lang="ko-KR" altLang="en-US"/>
              <a:t>다섯 번째 수준</a:t>
            </a:r>
            <a:endParaRPr kumimoji="1" lang="ko-Kore-KR" altLang="en-US"/>
          </a:p>
        </p:txBody>
      </p:sp>
      <p:sp>
        <p:nvSpPr>
          <p:cNvPr id="4" name="텍스트 개체 틀 3">
            <a:extLst>
              <a:ext uri="{FF2B5EF4-FFF2-40B4-BE49-F238E27FC236}">
                <a16:creationId xmlns:a16="http://schemas.microsoft.com/office/drawing/2014/main" id="{A40E767F-2CD2-B42D-9BDF-B41D243FF6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ko-KR" altLang="en-US"/>
              <a:t>마스터 텍스트 스타일을 편집하려면 클릭</a:t>
            </a:r>
          </a:p>
        </p:txBody>
      </p:sp>
      <p:sp>
        <p:nvSpPr>
          <p:cNvPr id="5" name="날짜 개체 틀 4">
            <a:extLst>
              <a:ext uri="{FF2B5EF4-FFF2-40B4-BE49-F238E27FC236}">
                <a16:creationId xmlns:a16="http://schemas.microsoft.com/office/drawing/2014/main" id="{134E8812-4380-A3DC-5176-7BC454934742}"/>
              </a:ext>
            </a:extLst>
          </p:cNvPr>
          <p:cNvSpPr>
            <a:spLocks noGrp="1"/>
          </p:cNvSpPr>
          <p:nvPr>
            <p:ph type="dt" sz="half" idx="10"/>
          </p:nvPr>
        </p:nvSpPr>
        <p:spPr/>
        <p:txBody>
          <a:bodyPr/>
          <a:lstStyle/>
          <a:p>
            <a:fld id="{367D338A-1CE5-4641-A8CB-648241F7ECE7}" type="datetimeFigureOut">
              <a:rPr kumimoji="1" lang="ko-Kore-KR" altLang="en-US" smtClean="0"/>
              <a:t>02/27/2024</a:t>
            </a:fld>
            <a:endParaRPr kumimoji="1" lang="ko-Kore-KR" altLang="en-US"/>
          </a:p>
        </p:txBody>
      </p:sp>
      <p:sp>
        <p:nvSpPr>
          <p:cNvPr id="6" name="바닥글 개체 틀 5">
            <a:extLst>
              <a:ext uri="{FF2B5EF4-FFF2-40B4-BE49-F238E27FC236}">
                <a16:creationId xmlns:a16="http://schemas.microsoft.com/office/drawing/2014/main" id="{73844CF5-A157-F2F1-59C2-7E9E04404B59}"/>
              </a:ext>
            </a:extLst>
          </p:cNvPr>
          <p:cNvSpPr>
            <a:spLocks noGrp="1"/>
          </p:cNvSpPr>
          <p:nvPr>
            <p:ph type="ftr" sz="quarter" idx="11"/>
          </p:nvPr>
        </p:nvSpPr>
        <p:spPr/>
        <p:txBody>
          <a:bodyPr/>
          <a:lstStyle/>
          <a:p>
            <a:endParaRPr kumimoji="1" lang="ko-Kore-KR" altLang="en-US"/>
          </a:p>
        </p:txBody>
      </p:sp>
      <p:sp>
        <p:nvSpPr>
          <p:cNvPr id="7" name="슬라이드 번호 개체 틀 6">
            <a:extLst>
              <a:ext uri="{FF2B5EF4-FFF2-40B4-BE49-F238E27FC236}">
                <a16:creationId xmlns:a16="http://schemas.microsoft.com/office/drawing/2014/main" id="{3C5EE04B-FA47-028C-3C73-E79D166D5BA0}"/>
              </a:ext>
            </a:extLst>
          </p:cNvPr>
          <p:cNvSpPr>
            <a:spLocks noGrp="1"/>
          </p:cNvSpPr>
          <p:nvPr>
            <p:ph type="sldNum" sz="quarter" idx="12"/>
          </p:nvPr>
        </p:nvSpPr>
        <p:spPr/>
        <p:txBody>
          <a:bodyPr/>
          <a:lstStyle/>
          <a:p>
            <a:fld id="{581C75D6-9828-C34C-9A44-394DD8866D6C}" type="slidenum">
              <a:rPr kumimoji="1" lang="ko-Kore-KR" altLang="en-US" smtClean="0"/>
              <a:t>‹#›</a:t>
            </a:fld>
            <a:endParaRPr kumimoji="1" lang="ko-Kore-KR" altLang="en-US"/>
          </a:p>
        </p:txBody>
      </p:sp>
    </p:spTree>
    <p:extLst>
      <p:ext uri="{BB962C8B-B14F-4D97-AF65-F5344CB8AC3E}">
        <p14:creationId xmlns:p14="http://schemas.microsoft.com/office/powerpoint/2010/main" val="1470059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63153B2F-0F99-D9D2-FDBD-1867A281EF35}"/>
              </a:ext>
            </a:extLst>
          </p:cNvPr>
          <p:cNvSpPr>
            <a:spLocks noGrp="1"/>
          </p:cNvSpPr>
          <p:nvPr>
            <p:ph type="title"/>
          </p:nvPr>
        </p:nvSpPr>
        <p:spPr>
          <a:xfrm>
            <a:off x="839788" y="457200"/>
            <a:ext cx="3932237" cy="1600200"/>
          </a:xfrm>
        </p:spPr>
        <p:txBody>
          <a:bodyPr anchor="b"/>
          <a:lstStyle>
            <a:lvl1pPr>
              <a:defRPr sz="3200"/>
            </a:lvl1pPr>
          </a:lstStyle>
          <a:p>
            <a:r>
              <a:rPr kumimoji="1" lang="ko-KR" altLang="en-US"/>
              <a:t>마스터 제목 스타일 편집</a:t>
            </a:r>
            <a:endParaRPr kumimoji="1" lang="ko-Kore-KR" altLang="en-US"/>
          </a:p>
        </p:txBody>
      </p:sp>
      <p:sp>
        <p:nvSpPr>
          <p:cNvPr id="3" name="그림 개체 틀 2">
            <a:extLst>
              <a:ext uri="{FF2B5EF4-FFF2-40B4-BE49-F238E27FC236}">
                <a16:creationId xmlns:a16="http://schemas.microsoft.com/office/drawing/2014/main" id="{666A878D-6621-3FCD-9D5A-8959D76638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ko-Kore-KR" altLang="en-US"/>
          </a:p>
        </p:txBody>
      </p:sp>
      <p:sp>
        <p:nvSpPr>
          <p:cNvPr id="4" name="텍스트 개체 틀 3">
            <a:extLst>
              <a:ext uri="{FF2B5EF4-FFF2-40B4-BE49-F238E27FC236}">
                <a16:creationId xmlns:a16="http://schemas.microsoft.com/office/drawing/2014/main" id="{8BFA9198-1325-AA68-AFD0-6A0C176D4D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ko-KR" altLang="en-US"/>
              <a:t>마스터 텍스트 스타일을 편집하려면 클릭</a:t>
            </a:r>
          </a:p>
        </p:txBody>
      </p:sp>
      <p:sp>
        <p:nvSpPr>
          <p:cNvPr id="5" name="날짜 개체 틀 4">
            <a:extLst>
              <a:ext uri="{FF2B5EF4-FFF2-40B4-BE49-F238E27FC236}">
                <a16:creationId xmlns:a16="http://schemas.microsoft.com/office/drawing/2014/main" id="{6FBD12F6-710D-1300-6BFE-76886DEF3E1C}"/>
              </a:ext>
            </a:extLst>
          </p:cNvPr>
          <p:cNvSpPr>
            <a:spLocks noGrp="1"/>
          </p:cNvSpPr>
          <p:nvPr>
            <p:ph type="dt" sz="half" idx="10"/>
          </p:nvPr>
        </p:nvSpPr>
        <p:spPr/>
        <p:txBody>
          <a:bodyPr/>
          <a:lstStyle/>
          <a:p>
            <a:fld id="{367D338A-1CE5-4641-A8CB-648241F7ECE7}" type="datetimeFigureOut">
              <a:rPr kumimoji="1" lang="ko-Kore-KR" altLang="en-US" smtClean="0"/>
              <a:t>02/27/2024</a:t>
            </a:fld>
            <a:endParaRPr kumimoji="1" lang="ko-Kore-KR" altLang="en-US"/>
          </a:p>
        </p:txBody>
      </p:sp>
      <p:sp>
        <p:nvSpPr>
          <p:cNvPr id="6" name="바닥글 개체 틀 5">
            <a:extLst>
              <a:ext uri="{FF2B5EF4-FFF2-40B4-BE49-F238E27FC236}">
                <a16:creationId xmlns:a16="http://schemas.microsoft.com/office/drawing/2014/main" id="{2A189782-F202-1473-E0F7-AD05646862E6}"/>
              </a:ext>
            </a:extLst>
          </p:cNvPr>
          <p:cNvSpPr>
            <a:spLocks noGrp="1"/>
          </p:cNvSpPr>
          <p:nvPr>
            <p:ph type="ftr" sz="quarter" idx="11"/>
          </p:nvPr>
        </p:nvSpPr>
        <p:spPr/>
        <p:txBody>
          <a:bodyPr/>
          <a:lstStyle/>
          <a:p>
            <a:endParaRPr kumimoji="1" lang="ko-Kore-KR" altLang="en-US"/>
          </a:p>
        </p:txBody>
      </p:sp>
      <p:sp>
        <p:nvSpPr>
          <p:cNvPr id="7" name="슬라이드 번호 개체 틀 6">
            <a:extLst>
              <a:ext uri="{FF2B5EF4-FFF2-40B4-BE49-F238E27FC236}">
                <a16:creationId xmlns:a16="http://schemas.microsoft.com/office/drawing/2014/main" id="{26E0FBF2-D4BE-ED52-8375-AFA9D56F202F}"/>
              </a:ext>
            </a:extLst>
          </p:cNvPr>
          <p:cNvSpPr>
            <a:spLocks noGrp="1"/>
          </p:cNvSpPr>
          <p:nvPr>
            <p:ph type="sldNum" sz="quarter" idx="12"/>
          </p:nvPr>
        </p:nvSpPr>
        <p:spPr/>
        <p:txBody>
          <a:bodyPr/>
          <a:lstStyle/>
          <a:p>
            <a:fld id="{581C75D6-9828-C34C-9A44-394DD8866D6C}" type="slidenum">
              <a:rPr kumimoji="1" lang="ko-Kore-KR" altLang="en-US" smtClean="0"/>
              <a:t>‹#›</a:t>
            </a:fld>
            <a:endParaRPr kumimoji="1" lang="ko-Kore-KR" altLang="en-US"/>
          </a:p>
        </p:txBody>
      </p:sp>
    </p:spTree>
    <p:extLst>
      <p:ext uri="{BB962C8B-B14F-4D97-AF65-F5344CB8AC3E}">
        <p14:creationId xmlns:p14="http://schemas.microsoft.com/office/powerpoint/2010/main" val="15697694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CD8CF89-C9F2-CEBE-CE5E-78E28FCCDDC6}"/>
              </a:ext>
            </a:extLst>
          </p:cNvPr>
          <p:cNvSpPr>
            <a:spLocks noGrp="1"/>
          </p:cNvSpPr>
          <p:nvPr>
            <p:ph type="title"/>
          </p:nvPr>
        </p:nvSpPr>
        <p:spPr/>
        <p:txBody>
          <a:bodyPr/>
          <a:lstStyle/>
          <a:p>
            <a:r>
              <a:rPr kumimoji="1" lang="ko-KR" altLang="en-US"/>
              <a:t>마스터 제목 스타일 편집</a:t>
            </a:r>
            <a:endParaRPr kumimoji="1" lang="ko-Kore-KR" altLang="en-US"/>
          </a:p>
        </p:txBody>
      </p:sp>
      <p:sp>
        <p:nvSpPr>
          <p:cNvPr id="3" name="세로 텍스트 개체 틀 2">
            <a:extLst>
              <a:ext uri="{FF2B5EF4-FFF2-40B4-BE49-F238E27FC236}">
                <a16:creationId xmlns:a16="http://schemas.microsoft.com/office/drawing/2014/main" id="{DA31C284-C0B2-0041-229D-89FE2027970F}"/>
              </a:ext>
            </a:extLst>
          </p:cNvPr>
          <p:cNvSpPr>
            <a:spLocks noGrp="1"/>
          </p:cNvSpPr>
          <p:nvPr>
            <p:ph type="body" orient="vert" idx="1"/>
          </p:nvPr>
        </p:nvSpPr>
        <p:spPr/>
        <p:txBody>
          <a:bodyPr vert="eaVert"/>
          <a:lstStyle/>
          <a:p>
            <a:pPr lvl="0"/>
            <a:r>
              <a:rPr kumimoji="1" lang="ko-KR" altLang="en-US"/>
              <a:t>마스터 텍스트 스타일을 편집하려면 클릭</a:t>
            </a:r>
          </a:p>
          <a:p>
            <a:pPr lvl="1"/>
            <a:r>
              <a:rPr kumimoji="1" lang="ko-KR" altLang="en-US"/>
              <a:t>두 번째 수준</a:t>
            </a:r>
          </a:p>
          <a:p>
            <a:pPr lvl="2"/>
            <a:r>
              <a:rPr kumimoji="1" lang="ko-KR" altLang="en-US"/>
              <a:t>세 번째 수준</a:t>
            </a:r>
          </a:p>
          <a:p>
            <a:pPr lvl="3"/>
            <a:r>
              <a:rPr kumimoji="1" lang="ko-KR" altLang="en-US"/>
              <a:t>네 번째 수준</a:t>
            </a:r>
          </a:p>
          <a:p>
            <a:pPr lvl="4"/>
            <a:r>
              <a:rPr kumimoji="1" lang="ko-KR" altLang="en-US"/>
              <a:t>다섯 번째 수준</a:t>
            </a:r>
            <a:endParaRPr kumimoji="1" lang="ko-Kore-KR" altLang="en-US"/>
          </a:p>
        </p:txBody>
      </p:sp>
      <p:sp>
        <p:nvSpPr>
          <p:cNvPr id="4" name="날짜 개체 틀 3">
            <a:extLst>
              <a:ext uri="{FF2B5EF4-FFF2-40B4-BE49-F238E27FC236}">
                <a16:creationId xmlns:a16="http://schemas.microsoft.com/office/drawing/2014/main" id="{778A85E6-7CD6-CC1A-DECC-2BC9CD63E73B}"/>
              </a:ext>
            </a:extLst>
          </p:cNvPr>
          <p:cNvSpPr>
            <a:spLocks noGrp="1"/>
          </p:cNvSpPr>
          <p:nvPr>
            <p:ph type="dt" sz="half" idx="10"/>
          </p:nvPr>
        </p:nvSpPr>
        <p:spPr/>
        <p:txBody>
          <a:bodyPr/>
          <a:lstStyle/>
          <a:p>
            <a:fld id="{367D338A-1CE5-4641-A8CB-648241F7ECE7}" type="datetimeFigureOut">
              <a:rPr kumimoji="1" lang="ko-Kore-KR" altLang="en-US" smtClean="0"/>
              <a:t>02/27/2024</a:t>
            </a:fld>
            <a:endParaRPr kumimoji="1" lang="ko-Kore-KR" altLang="en-US"/>
          </a:p>
        </p:txBody>
      </p:sp>
      <p:sp>
        <p:nvSpPr>
          <p:cNvPr id="5" name="바닥글 개체 틀 4">
            <a:extLst>
              <a:ext uri="{FF2B5EF4-FFF2-40B4-BE49-F238E27FC236}">
                <a16:creationId xmlns:a16="http://schemas.microsoft.com/office/drawing/2014/main" id="{1849FC7E-3CBE-322B-0C55-5F6858C7F386}"/>
              </a:ext>
            </a:extLst>
          </p:cNvPr>
          <p:cNvSpPr>
            <a:spLocks noGrp="1"/>
          </p:cNvSpPr>
          <p:nvPr>
            <p:ph type="ftr" sz="quarter" idx="11"/>
          </p:nvPr>
        </p:nvSpPr>
        <p:spPr/>
        <p:txBody>
          <a:bodyPr/>
          <a:lstStyle/>
          <a:p>
            <a:endParaRPr kumimoji="1" lang="ko-Kore-KR" altLang="en-US"/>
          </a:p>
        </p:txBody>
      </p:sp>
      <p:sp>
        <p:nvSpPr>
          <p:cNvPr id="6" name="슬라이드 번호 개체 틀 5">
            <a:extLst>
              <a:ext uri="{FF2B5EF4-FFF2-40B4-BE49-F238E27FC236}">
                <a16:creationId xmlns:a16="http://schemas.microsoft.com/office/drawing/2014/main" id="{E55FFE18-5E4E-3764-271B-4F1091907895}"/>
              </a:ext>
            </a:extLst>
          </p:cNvPr>
          <p:cNvSpPr>
            <a:spLocks noGrp="1"/>
          </p:cNvSpPr>
          <p:nvPr>
            <p:ph type="sldNum" sz="quarter" idx="12"/>
          </p:nvPr>
        </p:nvSpPr>
        <p:spPr/>
        <p:txBody>
          <a:bodyPr/>
          <a:lstStyle/>
          <a:p>
            <a:fld id="{581C75D6-9828-C34C-9A44-394DD8866D6C}" type="slidenum">
              <a:rPr kumimoji="1" lang="ko-Kore-KR" altLang="en-US" smtClean="0"/>
              <a:t>‹#›</a:t>
            </a:fld>
            <a:endParaRPr kumimoji="1" lang="ko-Kore-KR" altLang="en-US"/>
          </a:p>
        </p:txBody>
      </p:sp>
    </p:spTree>
    <p:extLst>
      <p:ext uri="{BB962C8B-B14F-4D97-AF65-F5344CB8AC3E}">
        <p14:creationId xmlns:p14="http://schemas.microsoft.com/office/powerpoint/2010/main" val="4290429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C6D9916A-9E6C-F53C-7284-8949D8E9B9FD}"/>
              </a:ext>
            </a:extLst>
          </p:cNvPr>
          <p:cNvSpPr>
            <a:spLocks noGrp="1"/>
          </p:cNvSpPr>
          <p:nvPr>
            <p:ph type="title" orient="vert"/>
          </p:nvPr>
        </p:nvSpPr>
        <p:spPr>
          <a:xfrm>
            <a:off x="8724900" y="365125"/>
            <a:ext cx="2628900" cy="5811838"/>
          </a:xfrm>
        </p:spPr>
        <p:txBody>
          <a:bodyPr vert="eaVert"/>
          <a:lstStyle/>
          <a:p>
            <a:r>
              <a:rPr kumimoji="1" lang="ko-KR" altLang="en-US"/>
              <a:t>마스터 제목 스타일 편집</a:t>
            </a:r>
            <a:endParaRPr kumimoji="1" lang="ko-Kore-KR" altLang="en-US"/>
          </a:p>
        </p:txBody>
      </p:sp>
      <p:sp>
        <p:nvSpPr>
          <p:cNvPr id="3" name="세로 텍스트 개체 틀 2">
            <a:extLst>
              <a:ext uri="{FF2B5EF4-FFF2-40B4-BE49-F238E27FC236}">
                <a16:creationId xmlns:a16="http://schemas.microsoft.com/office/drawing/2014/main" id="{2CD71E18-425F-1506-A911-3AE5A3778B6A}"/>
              </a:ext>
            </a:extLst>
          </p:cNvPr>
          <p:cNvSpPr>
            <a:spLocks noGrp="1"/>
          </p:cNvSpPr>
          <p:nvPr>
            <p:ph type="body" orient="vert" idx="1"/>
          </p:nvPr>
        </p:nvSpPr>
        <p:spPr>
          <a:xfrm>
            <a:off x="838200" y="365125"/>
            <a:ext cx="7734300" cy="5811838"/>
          </a:xfrm>
        </p:spPr>
        <p:txBody>
          <a:bodyPr vert="eaVert"/>
          <a:lstStyle/>
          <a:p>
            <a:pPr lvl="0"/>
            <a:r>
              <a:rPr kumimoji="1" lang="ko-KR" altLang="en-US"/>
              <a:t>마스터 텍스트 스타일을 편집하려면 클릭</a:t>
            </a:r>
          </a:p>
          <a:p>
            <a:pPr lvl="1"/>
            <a:r>
              <a:rPr kumimoji="1" lang="ko-KR" altLang="en-US"/>
              <a:t>두 번째 수준</a:t>
            </a:r>
          </a:p>
          <a:p>
            <a:pPr lvl="2"/>
            <a:r>
              <a:rPr kumimoji="1" lang="ko-KR" altLang="en-US"/>
              <a:t>세 번째 수준</a:t>
            </a:r>
          </a:p>
          <a:p>
            <a:pPr lvl="3"/>
            <a:r>
              <a:rPr kumimoji="1" lang="ko-KR" altLang="en-US"/>
              <a:t>네 번째 수준</a:t>
            </a:r>
          </a:p>
          <a:p>
            <a:pPr lvl="4"/>
            <a:r>
              <a:rPr kumimoji="1" lang="ko-KR" altLang="en-US"/>
              <a:t>다섯 번째 수준</a:t>
            </a:r>
            <a:endParaRPr kumimoji="1" lang="ko-Kore-KR" altLang="en-US"/>
          </a:p>
        </p:txBody>
      </p:sp>
      <p:sp>
        <p:nvSpPr>
          <p:cNvPr id="4" name="날짜 개체 틀 3">
            <a:extLst>
              <a:ext uri="{FF2B5EF4-FFF2-40B4-BE49-F238E27FC236}">
                <a16:creationId xmlns:a16="http://schemas.microsoft.com/office/drawing/2014/main" id="{E037A792-8932-3F2F-6FA2-9AD96FEE855D}"/>
              </a:ext>
            </a:extLst>
          </p:cNvPr>
          <p:cNvSpPr>
            <a:spLocks noGrp="1"/>
          </p:cNvSpPr>
          <p:nvPr>
            <p:ph type="dt" sz="half" idx="10"/>
          </p:nvPr>
        </p:nvSpPr>
        <p:spPr/>
        <p:txBody>
          <a:bodyPr/>
          <a:lstStyle/>
          <a:p>
            <a:fld id="{367D338A-1CE5-4641-A8CB-648241F7ECE7}" type="datetimeFigureOut">
              <a:rPr kumimoji="1" lang="ko-Kore-KR" altLang="en-US" smtClean="0"/>
              <a:t>02/27/2024</a:t>
            </a:fld>
            <a:endParaRPr kumimoji="1" lang="ko-Kore-KR" altLang="en-US"/>
          </a:p>
        </p:txBody>
      </p:sp>
      <p:sp>
        <p:nvSpPr>
          <p:cNvPr id="5" name="바닥글 개체 틀 4">
            <a:extLst>
              <a:ext uri="{FF2B5EF4-FFF2-40B4-BE49-F238E27FC236}">
                <a16:creationId xmlns:a16="http://schemas.microsoft.com/office/drawing/2014/main" id="{F79C4BB2-BCF2-EED0-BE8D-8914F2700D4F}"/>
              </a:ext>
            </a:extLst>
          </p:cNvPr>
          <p:cNvSpPr>
            <a:spLocks noGrp="1"/>
          </p:cNvSpPr>
          <p:nvPr>
            <p:ph type="ftr" sz="quarter" idx="11"/>
          </p:nvPr>
        </p:nvSpPr>
        <p:spPr/>
        <p:txBody>
          <a:bodyPr/>
          <a:lstStyle/>
          <a:p>
            <a:endParaRPr kumimoji="1" lang="ko-Kore-KR" altLang="en-US"/>
          </a:p>
        </p:txBody>
      </p:sp>
      <p:sp>
        <p:nvSpPr>
          <p:cNvPr id="6" name="슬라이드 번호 개체 틀 5">
            <a:extLst>
              <a:ext uri="{FF2B5EF4-FFF2-40B4-BE49-F238E27FC236}">
                <a16:creationId xmlns:a16="http://schemas.microsoft.com/office/drawing/2014/main" id="{08A8CB49-1B45-4934-CAE0-E86E204ABD03}"/>
              </a:ext>
            </a:extLst>
          </p:cNvPr>
          <p:cNvSpPr>
            <a:spLocks noGrp="1"/>
          </p:cNvSpPr>
          <p:nvPr>
            <p:ph type="sldNum" sz="quarter" idx="12"/>
          </p:nvPr>
        </p:nvSpPr>
        <p:spPr/>
        <p:txBody>
          <a:bodyPr/>
          <a:lstStyle/>
          <a:p>
            <a:fld id="{581C75D6-9828-C34C-9A44-394DD8866D6C}" type="slidenum">
              <a:rPr kumimoji="1" lang="ko-Kore-KR" altLang="en-US" smtClean="0"/>
              <a:t>‹#›</a:t>
            </a:fld>
            <a:endParaRPr kumimoji="1" lang="ko-Kore-KR" altLang="en-US"/>
          </a:p>
        </p:txBody>
      </p:sp>
    </p:spTree>
    <p:extLst>
      <p:ext uri="{BB962C8B-B14F-4D97-AF65-F5344CB8AC3E}">
        <p14:creationId xmlns:p14="http://schemas.microsoft.com/office/powerpoint/2010/main" val="28061336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제목">
    <p:spTree>
      <p:nvGrpSpPr>
        <p:cNvPr id="1" name=""/>
        <p:cNvGrpSpPr/>
        <p:nvPr/>
      </p:nvGrpSpPr>
      <p:grpSpPr>
        <a:xfrm>
          <a:off x="0" y="0"/>
          <a:ext cx="0" cy="0"/>
          <a:chOff x="0" y="0"/>
          <a:chExt cx="0" cy="0"/>
        </a:xfrm>
      </p:grpSpPr>
      <p:sp>
        <p:nvSpPr>
          <p:cNvPr id="11" name="저자 및 날짜"/>
          <p:cNvSpPr txBox="1">
            <a:spLocks noGrp="1"/>
          </p:cNvSpPr>
          <p:nvPr>
            <p:ph type="body" sz="quarter" idx="21" hasCustomPrompt="1"/>
          </p:nvPr>
        </p:nvSpPr>
        <p:spPr>
          <a:xfrm>
            <a:off x="600670" y="5929932"/>
            <a:ext cx="10985502" cy="318490"/>
          </a:xfrm>
          <a:prstGeom prst="rect">
            <a:avLst/>
          </a:prstGeom>
        </p:spPr>
        <p:txBody>
          <a:bodyPr lIns="30479" tIns="30479" rIns="30479" bIns="30479"/>
          <a:lstStyle>
            <a:lvl1pPr marL="0" indent="0" defTabSz="375602">
              <a:lnSpc>
                <a:spcPct val="100000"/>
              </a:lnSpc>
              <a:spcBef>
                <a:spcPts val="0"/>
              </a:spcBef>
              <a:buSzTx/>
              <a:buNone/>
              <a:defRPr sz="1638" b="1"/>
            </a:lvl1pPr>
          </a:lstStyle>
          <a:p>
            <a:r>
              <a:t>저자 및 날짜</a:t>
            </a:r>
          </a:p>
        </p:txBody>
      </p:sp>
      <p:sp>
        <p:nvSpPr>
          <p:cNvPr id="12" name="프레젠테이션 제목"/>
          <p:cNvSpPr txBox="1">
            <a:spLocks noGrp="1"/>
          </p:cNvSpPr>
          <p:nvPr>
            <p:ph type="title" hasCustomPrompt="1"/>
          </p:nvPr>
        </p:nvSpPr>
        <p:spPr>
          <a:xfrm>
            <a:off x="603248" y="1287495"/>
            <a:ext cx="10985502" cy="2324101"/>
          </a:xfrm>
          <a:prstGeom prst="rect">
            <a:avLst/>
          </a:prstGeom>
        </p:spPr>
        <p:txBody>
          <a:bodyPr anchor="b"/>
          <a:lstStyle>
            <a:lvl1pPr>
              <a:defRPr sz="5700" spc="-114"/>
            </a:lvl1pPr>
          </a:lstStyle>
          <a:p>
            <a:r>
              <a:t>프레젠테이션 제목</a:t>
            </a:r>
          </a:p>
        </p:txBody>
      </p:sp>
      <p:sp>
        <p:nvSpPr>
          <p:cNvPr id="13" name="본문 첫 번째 줄…"/>
          <p:cNvSpPr txBox="1">
            <a:spLocks noGrp="1"/>
          </p:cNvSpPr>
          <p:nvPr>
            <p:ph type="body" sz="quarter" idx="1" hasCustomPrompt="1"/>
          </p:nvPr>
        </p:nvSpPr>
        <p:spPr>
          <a:xfrm>
            <a:off x="600671" y="3611595"/>
            <a:ext cx="10985501" cy="952501"/>
          </a:xfrm>
          <a:prstGeom prst="rect">
            <a:avLst/>
          </a:prstGeom>
        </p:spPr>
        <p:txBody>
          <a:bodyPr/>
          <a:lstStyle>
            <a:lvl1pPr marL="0" indent="0" defTabSz="412750">
              <a:lnSpc>
                <a:spcPct val="100000"/>
              </a:lnSpc>
              <a:spcBef>
                <a:spcPts val="0"/>
              </a:spcBef>
              <a:buSzTx/>
              <a:buNone/>
              <a:defRPr sz="2700" b="1"/>
            </a:lvl1pPr>
            <a:lvl2pPr marL="0" indent="342900" defTabSz="412750">
              <a:lnSpc>
                <a:spcPct val="100000"/>
              </a:lnSpc>
              <a:spcBef>
                <a:spcPts val="0"/>
              </a:spcBef>
              <a:buSzTx/>
              <a:buNone/>
              <a:defRPr sz="2700" b="1"/>
            </a:lvl2pPr>
            <a:lvl3pPr marL="0" indent="685800" defTabSz="412750">
              <a:lnSpc>
                <a:spcPct val="100000"/>
              </a:lnSpc>
              <a:spcBef>
                <a:spcPts val="0"/>
              </a:spcBef>
              <a:buSzTx/>
              <a:buNone/>
              <a:defRPr sz="2700" b="1"/>
            </a:lvl3pPr>
            <a:lvl4pPr marL="0" indent="1028700" defTabSz="412750">
              <a:lnSpc>
                <a:spcPct val="100000"/>
              </a:lnSpc>
              <a:spcBef>
                <a:spcPts val="0"/>
              </a:spcBef>
              <a:buSzTx/>
              <a:buNone/>
              <a:defRPr sz="2700" b="1"/>
            </a:lvl4pPr>
            <a:lvl5pPr marL="0" indent="1371600" defTabSz="412750">
              <a:lnSpc>
                <a:spcPct val="100000"/>
              </a:lnSpc>
              <a:spcBef>
                <a:spcPts val="0"/>
              </a:spcBef>
              <a:buSzTx/>
              <a:buNone/>
              <a:defRPr sz="2700" b="1"/>
            </a:lvl5pPr>
          </a:lstStyle>
          <a:p>
            <a:r>
              <a:t>프레젠테이션 부제</a:t>
            </a:r>
          </a:p>
          <a:p>
            <a:pPr lvl="1"/>
            <a:endParaRPr/>
          </a:p>
          <a:p>
            <a:pPr lvl="2"/>
            <a:endParaRPr/>
          </a:p>
          <a:p>
            <a:pPr lvl="3"/>
            <a:endParaRPr/>
          </a:p>
          <a:p>
            <a:pPr lvl="4"/>
            <a:endParaRPr/>
          </a:p>
        </p:txBody>
      </p:sp>
      <p:sp>
        <p:nvSpPr>
          <p:cNvPr id="14" name="슬라이드 번호"/>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876999119"/>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BF8BEC61-AB16-7F57-E3E6-E2D6CBC572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ko-KR" altLang="en-US"/>
              <a:t>마스터 제목 스타일 편집</a:t>
            </a:r>
            <a:endParaRPr kumimoji="1" lang="ko-Kore-KR" altLang="en-US"/>
          </a:p>
        </p:txBody>
      </p:sp>
      <p:sp>
        <p:nvSpPr>
          <p:cNvPr id="3" name="텍스트 개체 틀 2">
            <a:extLst>
              <a:ext uri="{FF2B5EF4-FFF2-40B4-BE49-F238E27FC236}">
                <a16:creationId xmlns:a16="http://schemas.microsoft.com/office/drawing/2014/main" id="{6F3E65AA-8992-2896-568C-D8982E7EC8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ko-KR" altLang="en-US"/>
              <a:t>마스터 텍스트 스타일을 편집하려면 클릭</a:t>
            </a:r>
          </a:p>
          <a:p>
            <a:pPr lvl="1"/>
            <a:r>
              <a:rPr kumimoji="1" lang="ko-KR" altLang="en-US"/>
              <a:t>두 번째 수준</a:t>
            </a:r>
          </a:p>
          <a:p>
            <a:pPr lvl="2"/>
            <a:r>
              <a:rPr kumimoji="1" lang="ko-KR" altLang="en-US"/>
              <a:t>세 번째 수준</a:t>
            </a:r>
          </a:p>
          <a:p>
            <a:pPr lvl="3"/>
            <a:r>
              <a:rPr kumimoji="1" lang="ko-KR" altLang="en-US"/>
              <a:t>네 번째 수준</a:t>
            </a:r>
          </a:p>
          <a:p>
            <a:pPr lvl="4"/>
            <a:r>
              <a:rPr kumimoji="1" lang="ko-KR" altLang="en-US"/>
              <a:t>다섯 번째 수준</a:t>
            </a:r>
            <a:endParaRPr kumimoji="1" lang="ko-Kore-KR" altLang="en-US"/>
          </a:p>
        </p:txBody>
      </p:sp>
      <p:sp>
        <p:nvSpPr>
          <p:cNvPr id="4" name="날짜 개체 틀 3">
            <a:extLst>
              <a:ext uri="{FF2B5EF4-FFF2-40B4-BE49-F238E27FC236}">
                <a16:creationId xmlns:a16="http://schemas.microsoft.com/office/drawing/2014/main" id="{D2A45297-AB19-9712-9DFE-82511502C1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7D338A-1CE5-4641-A8CB-648241F7ECE7}" type="datetimeFigureOut">
              <a:rPr kumimoji="1" lang="ko-Kore-KR" altLang="en-US" smtClean="0"/>
              <a:t>02/27/2024</a:t>
            </a:fld>
            <a:endParaRPr kumimoji="1" lang="ko-Kore-KR" altLang="en-US"/>
          </a:p>
        </p:txBody>
      </p:sp>
      <p:sp>
        <p:nvSpPr>
          <p:cNvPr id="5" name="바닥글 개체 틀 4">
            <a:extLst>
              <a:ext uri="{FF2B5EF4-FFF2-40B4-BE49-F238E27FC236}">
                <a16:creationId xmlns:a16="http://schemas.microsoft.com/office/drawing/2014/main" id="{3BBF09A5-F2EC-00DA-C7D3-B1DC1729674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ko-Kore-KR" altLang="en-US"/>
          </a:p>
        </p:txBody>
      </p:sp>
      <p:sp>
        <p:nvSpPr>
          <p:cNvPr id="6" name="슬라이드 번호 개체 틀 5">
            <a:extLst>
              <a:ext uri="{FF2B5EF4-FFF2-40B4-BE49-F238E27FC236}">
                <a16:creationId xmlns:a16="http://schemas.microsoft.com/office/drawing/2014/main" id="{985DCB6F-152E-D7EA-C059-A5EF9AA120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1C75D6-9828-C34C-9A44-394DD8866D6C}" type="slidenum">
              <a:rPr kumimoji="1" lang="ko-Kore-KR" altLang="en-US" smtClean="0"/>
              <a:t>‹#›</a:t>
            </a:fld>
            <a:endParaRPr kumimoji="1" lang="ko-Kore-KR" altLang="en-US"/>
          </a:p>
        </p:txBody>
      </p:sp>
    </p:spTree>
    <p:extLst>
      <p:ext uri="{BB962C8B-B14F-4D97-AF65-F5344CB8AC3E}">
        <p14:creationId xmlns:p14="http://schemas.microsoft.com/office/powerpoint/2010/main" val="4811991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ore-K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90000"/>
            <a:alpha val="44000"/>
          </a:schemeClr>
        </a:solidFill>
        <a:effectLst/>
      </p:bgPr>
    </p:bg>
    <p:spTree>
      <p:nvGrpSpPr>
        <p:cNvPr id="1" name=""/>
        <p:cNvGrpSpPr/>
        <p:nvPr/>
      </p:nvGrpSpPr>
      <p:grpSpPr>
        <a:xfrm>
          <a:off x="0" y="0"/>
          <a:ext cx="0" cy="0"/>
          <a:chOff x="0" y="0"/>
          <a:chExt cx="0" cy="0"/>
        </a:xfrm>
      </p:grpSpPr>
      <p:sp>
        <p:nvSpPr>
          <p:cNvPr id="13" name="타원 12">
            <a:extLst>
              <a:ext uri="{FF2B5EF4-FFF2-40B4-BE49-F238E27FC236}">
                <a16:creationId xmlns:a16="http://schemas.microsoft.com/office/drawing/2014/main" id="{ED93A935-497B-6522-495E-BD6BBF7E784F}"/>
              </a:ext>
            </a:extLst>
          </p:cNvPr>
          <p:cNvSpPr/>
          <p:nvPr/>
        </p:nvSpPr>
        <p:spPr>
          <a:xfrm>
            <a:off x="427892" y="2403231"/>
            <a:ext cx="3089031" cy="3147646"/>
          </a:xfrm>
          <a:prstGeom prst="ellipse">
            <a:avLst/>
          </a:prstGeom>
          <a:solidFill>
            <a:schemeClr val="bg2">
              <a:lumMod val="90000"/>
              <a:alpha val="47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256" name="photo-1612703472459-79bf597a259f.jpeg" descr="photo-1612703472459-79bf597a259f.jpeg"/>
          <p:cNvPicPr>
            <a:picLocks noChangeAspect="1"/>
          </p:cNvPicPr>
          <p:nvPr/>
        </p:nvPicPr>
        <p:blipFill>
          <a:blip r:embed="rId3" cstate="screen">
            <a:extLst>
              <a:ext uri="{BEBA8EAE-BF5A-486C-A8C5-ECC9F3942E4B}">
                <a14:imgProps xmlns:a14="http://schemas.microsoft.com/office/drawing/2010/main">
                  <a14:imgLayer r:embed="rId4">
                    <a14:imgEffect>
                      <a14:backgroundRemoval t="9626" b="99733" l="9921" r="89881">
                        <a14:foregroundMark x1="51786" y1="88102" x2="51786" y2="95722"/>
                        <a14:foregroundMark x1="49008" y1="88636" x2="51389" y2="97059"/>
                        <a14:foregroundMark x1="57738" y1="90642" x2="57738" y2="98797"/>
                        <a14:foregroundMark x1="53968" y1="99733" x2="53968" y2="99733"/>
                        <a14:foregroundMark x1="53770" y1="98128" x2="53770" y2="99465"/>
                        <a14:backgroundMark x1="57937" y1="90241" x2="57948" y2="90642"/>
                      </a14:backgroundRemoval>
                    </a14:imgEffect>
                  </a14:imgLayer>
                </a14:imgProps>
              </a:ext>
              <a:ext uri="{28A0092B-C50C-407E-A947-70E740481C1C}">
                <a14:useLocalDpi xmlns:a14="http://schemas.microsoft.com/office/drawing/2010/main"/>
              </a:ext>
            </a:extLst>
          </a:blip>
          <a:stretch>
            <a:fillRect/>
          </a:stretch>
        </p:blipFill>
        <p:spPr>
          <a:xfrm>
            <a:off x="9210855" y="1274742"/>
            <a:ext cx="3070403" cy="4557473"/>
          </a:xfrm>
          <a:prstGeom prst="rect">
            <a:avLst/>
          </a:prstGeom>
          <a:ln w="3175">
            <a:miter lim="400000"/>
          </a:ln>
        </p:spPr>
      </p:pic>
      <p:pic>
        <p:nvPicPr>
          <p:cNvPr id="257" name="photo-1543615294-40348f9cf5df.jpeg" descr="photo-1543615294-40348f9cf5df.jpeg"/>
          <p:cNvPicPr>
            <a:picLocks noChangeAspect="1"/>
          </p:cNvPicPr>
          <p:nvPr/>
        </p:nvPicPr>
        <p:blipFill>
          <a:blip r:embed="rId5" cstate="screen">
            <a:extLst>
              <a:ext uri="{BEBA8EAE-BF5A-486C-A8C5-ECC9F3942E4B}">
                <a14:imgProps xmlns:a14="http://schemas.microsoft.com/office/drawing/2010/main">
                  <a14:imgLayer r:embed="rId6">
                    <a14:imgEffect>
                      <a14:backgroundRemoval t="10000" b="98200" l="2999" r="89805">
                        <a14:foregroundMark x1="9595" y1="67400" x2="2999" y2="82000"/>
                        <a14:foregroundMark x1="2999" y1="97800" x2="14843" y2="98200"/>
                        <a14:foregroundMark x1="14843" y1="98200" x2="16792" y2="98000"/>
                        <a14:foregroundMark x1="5847" y1="94800" x2="2999" y2="97600"/>
                        <a14:foregroundMark x1="13343" y1="31000" x2="18741" y2="36000"/>
                        <a14:foregroundMark x1="15292" y1="32200" x2="22639" y2="34800"/>
                        <a14:foregroundMark x1="12444" y1="31200" x2="12444" y2="31200"/>
                        <a14:foregroundMark x1="12294" y1="31200" x2="12294" y2="31200"/>
                        <a14:foregroundMark x1="41829" y1="29400" x2="41829" y2="29400"/>
                        <a14:foregroundMark x1="42879" y1="29000" x2="42879" y2="29000"/>
                        <a14:foregroundMark x1="23238" y1="57800" x2="23238" y2="57800"/>
                      </a14:backgroundRemoval>
                    </a14:imgEffect>
                  </a14:imgLayer>
                </a14:imgProps>
              </a:ext>
              <a:ext uri="{28A0092B-C50C-407E-A947-70E740481C1C}">
                <a14:useLocalDpi xmlns:a14="http://schemas.microsoft.com/office/drawing/2010/main"/>
              </a:ext>
            </a:extLst>
          </a:blip>
          <a:stretch>
            <a:fillRect/>
          </a:stretch>
        </p:blipFill>
        <p:spPr>
          <a:xfrm>
            <a:off x="379940" y="1851224"/>
            <a:ext cx="5108472" cy="3830975"/>
          </a:xfrm>
          <a:prstGeom prst="rect">
            <a:avLst/>
          </a:prstGeom>
          <a:ln w="3175">
            <a:miter lim="400000"/>
          </a:ln>
        </p:spPr>
      </p:pic>
      <p:sp>
        <p:nvSpPr>
          <p:cNvPr id="259" name="Mauris consectetur eros vitae elit sollicitudin"/>
          <p:cNvSpPr txBox="1"/>
          <p:nvPr/>
        </p:nvSpPr>
        <p:spPr>
          <a:xfrm>
            <a:off x="282713" y="518618"/>
            <a:ext cx="3827073" cy="259045"/>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defRPr sz="1800" b="1"/>
            </a:lvl1pPr>
          </a:lstStyle>
          <a:p>
            <a:r>
              <a:rPr sz="1350">
                <a:latin typeface="NanumSquare ExtraBold" panose="020B0600000101010101" pitchFamily="50" charset="-127"/>
                <a:ea typeface="NanumSquare ExtraBold" panose="020B0600000101010101" pitchFamily="50" charset="-127"/>
              </a:rPr>
              <a:t>Mauris consectetur eros vitae elit sollicitudin</a:t>
            </a:r>
          </a:p>
        </p:txBody>
      </p:sp>
      <p:sp>
        <p:nvSpPr>
          <p:cNvPr id="260" name="Aenean eget ligula magna. Fusce lacinia massa sit amet lorem placerat luctus. Nullam condimentum pulvinar turpis ut mollis. In eu sodales felis. Pellentesque finibus felis arcu, in feugiat sem placerat vitae. Aliquam erat volutpat. Quisque porttitor quis"/>
          <p:cNvSpPr txBox="1"/>
          <p:nvPr/>
        </p:nvSpPr>
        <p:spPr>
          <a:xfrm>
            <a:off x="311695" y="821061"/>
            <a:ext cx="9056981" cy="305212"/>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spAutoFit/>
          </a:bodyPr>
          <a:lstStyle>
            <a:lvl1pPr algn="l">
              <a:defRPr sz="1100">
                <a:latin typeface="Helvetica Neue Light"/>
                <a:ea typeface="Helvetica Neue Light"/>
                <a:cs typeface="Helvetica Neue Light"/>
                <a:sym typeface="Helvetica Neue Light"/>
              </a:defRPr>
            </a:lvl1pPr>
          </a:lstStyle>
          <a:p>
            <a:r>
              <a:rPr sz="825">
                <a:latin typeface="NanumSquare Light" panose="020B0600000101010101" pitchFamily="34" charset="-127"/>
                <a:ea typeface="NanumSquare Light" panose="020B0600000101010101" pitchFamily="34" charset="-127"/>
              </a:rPr>
              <a:t>Aenean eget ligula magna. Fusce lacinia massa sit amet lorem placerat luctus. Nullam condimentum pulvinar turpis ut mollis. In eu sodales felis. Pellentesque finibus felis arcu, in feugiat sem placerat vitae. Aliquam erat volutpat. Quisque porttitor quis lorem non iaculis.</a:t>
            </a:r>
          </a:p>
        </p:txBody>
      </p:sp>
      <p:grpSp>
        <p:nvGrpSpPr>
          <p:cNvPr id="9" name="그룹 8">
            <a:extLst>
              <a:ext uri="{FF2B5EF4-FFF2-40B4-BE49-F238E27FC236}">
                <a16:creationId xmlns:a16="http://schemas.microsoft.com/office/drawing/2014/main" id="{555ADF69-E56B-729D-2244-ED8F1D0F5957}"/>
              </a:ext>
            </a:extLst>
          </p:cNvPr>
          <p:cNvGrpSpPr/>
          <p:nvPr/>
        </p:nvGrpSpPr>
        <p:grpSpPr>
          <a:xfrm>
            <a:off x="3805667" y="1765487"/>
            <a:ext cx="4580666" cy="3053777"/>
            <a:chOff x="2925991" y="375223"/>
            <a:chExt cx="4580666" cy="3053777"/>
          </a:xfrm>
        </p:grpSpPr>
        <p:pic>
          <p:nvPicPr>
            <p:cNvPr id="258" name="glen-carrie-_oNISBwMTwo-unsplash.jpg" descr="glen-carrie-_oNISBwMTwo-unsplash.jpg"/>
            <p:cNvPicPr>
              <a:picLocks noChangeAspect="1"/>
            </p:cNvPicPr>
            <p:nvPr/>
          </p:nvPicPr>
          <p:blipFill>
            <a:blip r:embed="rId7" cstate="screen">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2925991" y="375223"/>
              <a:ext cx="4580666" cy="3053777"/>
            </a:xfrm>
            <a:prstGeom prst="rect">
              <a:avLst/>
            </a:prstGeom>
            <a:ln w="3175">
              <a:miter lim="400000"/>
            </a:ln>
          </p:spPr>
        </p:pic>
        <p:grpSp>
          <p:nvGrpSpPr>
            <p:cNvPr id="8" name="그룹 7">
              <a:extLst>
                <a:ext uri="{FF2B5EF4-FFF2-40B4-BE49-F238E27FC236}">
                  <a16:creationId xmlns:a16="http://schemas.microsoft.com/office/drawing/2014/main" id="{67826C09-D165-AFE5-5902-238F073D3683}"/>
                </a:ext>
              </a:extLst>
            </p:cNvPr>
            <p:cNvGrpSpPr/>
            <p:nvPr/>
          </p:nvGrpSpPr>
          <p:grpSpPr>
            <a:xfrm>
              <a:off x="3392665" y="2505529"/>
              <a:ext cx="3661114" cy="549479"/>
              <a:chOff x="3421973" y="4629502"/>
              <a:chExt cx="3661114" cy="549479"/>
            </a:xfrm>
          </p:grpSpPr>
          <p:sp>
            <p:nvSpPr>
              <p:cNvPr id="261" name="Cras fringilla ligula"/>
              <p:cNvSpPr txBox="1"/>
              <p:nvPr/>
            </p:nvSpPr>
            <p:spPr>
              <a:xfrm>
                <a:off x="3421973" y="4629502"/>
                <a:ext cx="1056379" cy="189796"/>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defRPr sz="1200" b="1"/>
                </a:lvl1pPr>
              </a:lstStyle>
              <a:p>
                <a:r>
                  <a:rPr sz="900">
                    <a:latin typeface="NanumSquare Bold" panose="020B0600000101010101" pitchFamily="34" charset="-127"/>
                    <a:ea typeface="NanumSquare Bold" panose="020B0600000101010101" pitchFamily="34" charset="-127"/>
                  </a:rPr>
                  <a:t>Cras fringilla ligula</a:t>
                </a:r>
              </a:p>
            </p:txBody>
          </p:sp>
          <p:sp>
            <p:nvSpPr>
              <p:cNvPr id="262" name="Vestibulum vitae semper nibh, at pulvinar mi. Nam id lectus suscipit, hendrerit urna vel, posuere ipsum. Donec venenatis varius odio a volutpat"/>
              <p:cNvSpPr txBox="1"/>
              <p:nvPr/>
            </p:nvSpPr>
            <p:spPr>
              <a:xfrm>
                <a:off x="3429086" y="4854020"/>
                <a:ext cx="3654001" cy="324961"/>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spAutoFit/>
              </a:bodyPr>
              <a:lstStyle>
                <a:lvl1pPr algn="l">
                  <a:lnSpc>
                    <a:spcPct val="110000"/>
                  </a:lnSpc>
                  <a:defRPr sz="1100">
                    <a:latin typeface="Helvetica Neue Light"/>
                    <a:ea typeface="Helvetica Neue Light"/>
                    <a:cs typeface="Helvetica Neue Light"/>
                    <a:sym typeface="Helvetica Neue Light"/>
                  </a:defRPr>
                </a:lvl1pPr>
              </a:lstStyle>
              <a:p>
                <a:r>
                  <a:rPr sz="825" dirty="0">
                    <a:latin typeface="NanumSquare Light" panose="020B0600000101010101" pitchFamily="34" charset="-127"/>
                    <a:ea typeface="NanumSquare Light" panose="020B0600000101010101" pitchFamily="34" charset="-127"/>
                  </a:rPr>
                  <a:t>Vestibulum vitae semper </a:t>
                </a:r>
                <a:r>
                  <a:rPr sz="825" dirty="0" err="1">
                    <a:latin typeface="NanumSquare Light" panose="020B0600000101010101" pitchFamily="34" charset="-127"/>
                    <a:ea typeface="NanumSquare Light" panose="020B0600000101010101" pitchFamily="34" charset="-127"/>
                  </a:rPr>
                  <a:t>nibh</a:t>
                </a:r>
                <a:r>
                  <a:rPr sz="825" dirty="0">
                    <a:latin typeface="NanumSquare Light" panose="020B0600000101010101" pitchFamily="34" charset="-127"/>
                    <a:ea typeface="NanumSquare Light" panose="020B0600000101010101" pitchFamily="34" charset="-127"/>
                  </a:rPr>
                  <a:t>, at pulvinar mi. Nam id </a:t>
                </a:r>
                <a:r>
                  <a:rPr sz="825" dirty="0" err="1">
                    <a:latin typeface="NanumSquare Light" panose="020B0600000101010101" pitchFamily="34" charset="-127"/>
                    <a:ea typeface="NanumSquare Light" panose="020B0600000101010101" pitchFamily="34" charset="-127"/>
                  </a:rPr>
                  <a:t>lectus</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suscipit</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hendrerit</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urna</a:t>
                </a:r>
                <a:r>
                  <a:rPr sz="825" dirty="0">
                    <a:latin typeface="NanumSquare Light" panose="020B0600000101010101" pitchFamily="34" charset="-127"/>
                    <a:ea typeface="NanumSquare Light" panose="020B0600000101010101" pitchFamily="34" charset="-127"/>
                  </a:rPr>
                  <a:t> vel, </a:t>
                </a:r>
                <a:r>
                  <a:rPr sz="825" dirty="0" err="1">
                    <a:latin typeface="NanumSquare Light" panose="020B0600000101010101" pitchFamily="34" charset="-127"/>
                    <a:ea typeface="NanumSquare Light" panose="020B0600000101010101" pitchFamily="34" charset="-127"/>
                  </a:rPr>
                  <a:t>posuere</a:t>
                </a:r>
                <a:r>
                  <a:rPr sz="825" dirty="0">
                    <a:latin typeface="NanumSquare Light" panose="020B0600000101010101" pitchFamily="34" charset="-127"/>
                    <a:ea typeface="NanumSquare Light" panose="020B0600000101010101" pitchFamily="34" charset="-127"/>
                  </a:rPr>
                  <a:t> ipsum. Donec </a:t>
                </a:r>
                <a:r>
                  <a:rPr sz="825" dirty="0" err="1">
                    <a:latin typeface="NanumSquare Light" panose="020B0600000101010101" pitchFamily="34" charset="-127"/>
                    <a:ea typeface="NanumSquare Light" panose="020B0600000101010101" pitchFamily="34" charset="-127"/>
                  </a:rPr>
                  <a:t>venenatis</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varius</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odio</a:t>
                </a:r>
                <a:r>
                  <a:rPr sz="825" dirty="0">
                    <a:latin typeface="NanumSquare Light" panose="020B0600000101010101" pitchFamily="34" charset="-127"/>
                    <a:ea typeface="NanumSquare Light" panose="020B0600000101010101" pitchFamily="34" charset="-127"/>
                  </a:rPr>
                  <a:t> a </a:t>
                </a:r>
                <a:r>
                  <a:rPr sz="825" dirty="0" err="1">
                    <a:latin typeface="NanumSquare Light" panose="020B0600000101010101" pitchFamily="34" charset="-127"/>
                    <a:ea typeface="NanumSquare Light" panose="020B0600000101010101" pitchFamily="34" charset="-127"/>
                  </a:rPr>
                  <a:t>volutpat</a:t>
                </a:r>
                <a:endParaRPr sz="825" dirty="0">
                  <a:latin typeface="NanumSquare Light" panose="020B0600000101010101" pitchFamily="34" charset="-127"/>
                  <a:ea typeface="NanumSquare Light" panose="020B0600000101010101" pitchFamily="34" charset="-127"/>
                </a:endParaRPr>
              </a:p>
            </p:txBody>
          </p:sp>
        </p:grpSp>
      </p:grpSp>
      <p:sp>
        <p:nvSpPr>
          <p:cNvPr id="263" name="Curabitur malesuada"/>
          <p:cNvSpPr txBox="1"/>
          <p:nvPr/>
        </p:nvSpPr>
        <p:spPr>
          <a:xfrm>
            <a:off x="1605543" y="5035321"/>
            <a:ext cx="1181414" cy="189796"/>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defRPr sz="1200" b="1"/>
            </a:lvl1pPr>
          </a:lstStyle>
          <a:p>
            <a:r>
              <a:rPr sz="900" dirty="0" err="1">
                <a:latin typeface="NanumSquare Bold" panose="020B0600000101010101" pitchFamily="34" charset="-127"/>
                <a:ea typeface="NanumSquare Bold" panose="020B0600000101010101" pitchFamily="34" charset="-127"/>
              </a:rPr>
              <a:t>Curabitur</a:t>
            </a:r>
            <a:r>
              <a:rPr sz="900" dirty="0">
                <a:latin typeface="NanumSquare Bold" panose="020B0600000101010101" pitchFamily="34" charset="-127"/>
                <a:ea typeface="NanumSquare Bold" panose="020B0600000101010101" pitchFamily="34" charset="-127"/>
              </a:rPr>
              <a:t> </a:t>
            </a:r>
            <a:r>
              <a:rPr sz="900" dirty="0" err="1">
                <a:latin typeface="NanumSquare Bold" panose="020B0600000101010101" pitchFamily="34" charset="-127"/>
                <a:ea typeface="NanumSquare Bold" panose="020B0600000101010101" pitchFamily="34" charset="-127"/>
              </a:rPr>
              <a:t>malesuada</a:t>
            </a:r>
            <a:endParaRPr sz="900" dirty="0">
              <a:latin typeface="NanumSquare Bold" panose="020B0600000101010101" pitchFamily="34" charset="-127"/>
              <a:ea typeface="NanumSquare Bold" panose="020B0600000101010101" pitchFamily="34" charset="-127"/>
            </a:endParaRPr>
          </a:p>
        </p:txBody>
      </p:sp>
      <p:sp>
        <p:nvSpPr>
          <p:cNvPr id="264" name="Vestibulum vitae semper nibh, at pulvinar mi. Nam id lectus suscipit, hendrerit urna vel, posuere ipsum. Donec venenatis varius odio a volutpat"/>
          <p:cNvSpPr txBox="1"/>
          <p:nvPr/>
        </p:nvSpPr>
        <p:spPr>
          <a:xfrm>
            <a:off x="1585271" y="5357174"/>
            <a:ext cx="3834896" cy="325025"/>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spAutoFit/>
          </a:bodyPr>
          <a:lstStyle>
            <a:lvl1pPr algn="l">
              <a:lnSpc>
                <a:spcPct val="110000"/>
              </a:lnSpc>
              <a:defRPr sz="1100">
                <a:latin typeface="Helvetica Neue Light"/>
                <a:ea typeface="Helvetica Neue Light"/>
                <a:cs typeface="Helvetica Neue Light"/>
                <a:sym typeface="Helvetica Neue Light"/>
              </a:defRPr>
            </a:lvl1pPr>
          </a:lstStyle>
          <a:p>
            <a:r>
              <a:rPr sz="825" dirty="0">
                <a:latin typeface="NanumSquare Light" panose="020B0600000101010101" pitchFamily="34" charset="-127"/>
                <a:ea typeface="NanumSquare Light" panose="020B0600000101010101" pitchFamily="34" charset="-127"/>
              </a:rPr>
              <a:t>Vestibulum vitae semper </a:t>
            </a:r>
            <a:r>
              <a:rPr sz="825" dirty="0" err="1">
                <a:latin typeface="NanumSquare Light" panose="020B0600000101010101" pitchFamily="34" charset="-127"/>
                <a:ea typeface="NanumSquare Light" panose="020B0600000101010101" pitchFamily="34" charset="-127"/>
              </a:rPr>
              <a:t>nibh</a:t>
            </a:r>
            <a:r>
              <a:rPr sz="825" dirty="0">
                <a:latin typeface="NanumSquare Light" panose="020B0600000101010101" pitchFamily="34" charset="-127"/>
                <a:ea typeface="NanumSquare Light" panose="020B0600000101010101" pitchFamily="34" charset="-127"/>
              </a:rPr>
              <a:t>, at pulvinar mi. Nam id </a:t>
            </a:r>
            <a:r>
              <a:rPr sz="825" dirty="0" err="1">
                <a:latin typeface="NanumSquare Light" panose="020B0600000101010101" pitchFamily="34" charset="-127"/>
                <a:ea typeface="NanumSquare Light" panose="020B0600000101010101" pitchFamily="34" charset="-127"/>
              </a:rPr>
              <a:t>lectus</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suscipit</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hendrerit</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urna</a:t>
            </a:r>
            <a:r>
              <a:rPr sz="825" dirty="0">
                <a:latin typeface="NanumSquare Light" panose="020B0600000101010101" pitchFamily="34" charset="-127"/>
                <a:ea typeface="NanumSquare Light" panose="020B0600000101010101" pitchFamily="34" charset="-127"/>
              </a:rPr>
              <a:t> vel, </a:t>
            </a:r>
            <a:r>
              <a:rPr sz="825" dirty="0" err="1">
                <a:latin typeface="NanumSquare Light" panose="020B0600000101010101" pitchFamily="34" charset="-127"/>
                <a:ea typeface="NanumSquare Light" panose="020B0600000101010101" pitchFamily="34" charset="-127"/>
              </a:rPr>
              <a:t>posuere</a:t>
            </a:r>
            <a:r>
              <a:rPr sz="825" dirty="0">
                <a:latin typeface="NanumSquare Light" panose="020B0600000101010101" pitchFamily="34" charset="-127"/>
                <a:ea typeface="NanumSquare Light" panose="020B0600000101010101" pitchFamily="34" charset="-127"/>
              </a:rPr>
              <a:t> ipsum. Donec </a:t>
            </a:r>
            <a:r>
              <a:rPr sz="825" dirty="0" err="1">
                <a:latin typeface="NanumSquare Light" panose="020B0600000101010101" pitchFamily="34" charset="-127"/>
                <a:ea typeface="NanumSquare Light" panose="020B0600000101010101" pitchFamily="34" charset="-127"/>
              </a:rPr>
              <a:t>venenatis</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varius</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odio</a:t>
            </a:r>
            <a:r>
              <a:rPr sz="825" dirty="0">
                <a:latin typeface="NanumSquare Light" panose="020B0600000101010101" pitchFamily="34" charset="-127"/>
                <a:ea typeface="NanumSquare Light" panose="020B0600000101010101" pitchFamily="34" charset="-127"/>
              </a:rPr>
              <a:t> a </a:t>
            </a:r>
            <a:r>
              <a:rPr sz="825" dirty="0" err="1">
                <a:latin typeface="NanumSquare Light" panose="020B0600000101010101" pitchFamily="34" charset="-127"/>
                <a:ea typeface="NanumSquare Light" panose="020B0600000101010101" pitchFamily="34" charset="-127"/>
              </a:rPr>
              <a:t>volutpat</a:t>
            </a:r>
            <a:endParaRPr sz="825" dirty="0">
              <a:latin typeface="NanumSquare Light" panose="020B0600000101010101" pitchFamily="34" charset="-127"/>
              <a:ea typeface="NanumSquare Light" panose="020B0600000101010101" pitchFamily="34" charset="-127"/>
            </a:endParaRPr>
          </a:p>
        </p:txBody>
      </p:sp>
      <p:grpSp>
        <p:nvGrpSpPr>
          <p:cNvPr id="11" name="그룹 10">
            <a:extLst>
              <a:ext uri="{FF2B5EF4-FFF2-40B4-BE49-F238E27FC236}">
                <a16:creationId xmlns:a16="http://schemas.microsoft.com/office/drawing/2014/main" id="{F5E27F18-27D7-51BA-88AE-C33D529A6205}"/>
              </a:ext>
            </a:extLst>
          </p:cNvPr>
          <p:cNvGrpSpPr/>
          <p:nvPr/>
        </p:nvGrpSpPr>
        <p:grpSpPr>
          <a:xfrm>
            <a:off x="7424310" y="5181740"/>
            <a:ext cx="3082508" cy="502944"/>
            <a:chOff x="239851" y="6034969"/>
            <a:chExt cx="3082508" cy="502944"/>
          </a:xfrm>
        </p:grpSpPr>
        <p:sp>
          <p:nvSpPr>
            <p:cNvPr id="265" name="Maecenas suscipit"/>
            <p:cNvSpPr txBox="1"/>
            <p:nvPr/>
          </p:nvSpPr>
          <p:spPr>
            <a:xfrm>
              <a:off x="239851" y="6034969"/>
              <a:ext cx="1038746" cy="189796"/>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defRPr sz="1200" b="1"/>
              </a:lvl1pPr>
            </a:lstStyle>
            <a:p>
              <a:r>
                <a:rPr sz="900" dirty="0">
                  <a:latin typeface="NanumSquare Bold" panose="020B0600000101010101" pitchFamily="34" charset="-127"/>
                  <a:ea typeface="NanumSquare Bold" panose="020B0600000101010101" pitchFamily="34" charset="-127"/>
                </a:rPr>
                <a:t>Maecenas </a:t>
              </a:r>
              <a:r>
                <a:rPr sz="900" dirty="0" err="1">
                  <a:latin typeface="NanumSquare Bold" panose="020B0600000101010101" pitchFamily="34" charset="-127"/>
                  <a:ea typeface="NanumSquare Bold" panose="020B0600000101010101" pitchFamily="34" charset="-127"/>
                </a:rPr>
                <a:t>suscipit</a:t>
              </a:r>
              <a:endParaRPr sz="900" dirty="0">
                <a:latin typeface="NanumSquare Bold" panose="020B0600000101010101" pitchFamily="34" charset="-127"/>
                <a:ea typeface="NanumSquare Bold" panose="020B0600000101010101" pitchFamily="34" charset="-127"/>
              </a:endParaRPr>
            </a:p>
          </p:txBody>
        </p:sp>
        <p:sp>
          <p:nvSpPr>
            <p:cNvPr id="266" name="Vestibulum vitae semper nibh, at pulvinar mi. Nam id lectus suscipit, hendrerit urna vel, posuere ipsum."/>
            <p:cNvSpPr txBox="1"/>
            <p:nvPr/>
          </p:nvSpPr>
          <p:spPr>
            <a:xfrm>
              <a:off x="251956" y="6212888"/>
              <a:ext cx="3070403" cy="325025"/>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spAutoFit/>
            </a:bodyPr>
            <a:lstStyle>
              <a:lvl1pPr algn="l">
                <a:lnSpc>
                  <a:spcPct val="110000"/>
                </a:lnSpc>
                <a:defRPr sz="1100">
                  <a:latin typeface="Helvetica Neue Light"/>
                  <a:ea typeface="Helvetica Neue Light"/>
                  <a:cs typeface="Helvetica Neue Light"/>
                  <a:sym typeface="Helvetica Neue Light"/>
                </a:defRPr>
              </a:lvl1pPr>
            </a:lstStyle>
            <a:p>
              <a:r>
                <a:rPr sz="825" dirty="0">
                  <a:latin typeface="NanumSquare Light" panose="020B0600000101010101" pitchFamily="34" charset="-127"/>
                  <a:ea typeface="NanumSquare Light" panose="020B0600000101010101" pitchFamily="34" charset="-127"/>
                </a:rPr>
                <a:t>Vestibulum vitae semper </a:t>
              </a:r>
              <a:r>
                <a:rPr sz="825" dirty="0" err="1">
                  <a:latin typeface="NanumSquare Light" panose="020B0600000101010101" pitchFamily="34" charset="-127"/>
                  <a:ea typeface="NanumSquare Light" panose="020B0600000101010101" pitchFamily="34" charset="-127"/>
                </a:rPr>
                <a:t>nibh</a:t>
              </a:r>
              <a:r>
                <a:rPr sz="825" dirty="0">
                  <a:latin typeface="NanumSquare Light" panose="020B0600000101010101" pitchFamily="34" charset="-127"/>
                  <a:ea typeface="NanumSquare Light" panose="020B0600000101010101" pitchFamily="34" charset="-127"/>
                </a:rPr>
                <a:t>, at pulvinar mi. Nam id </a:t>
              </a:r>
              <a:r>
                <a:rPr sz="825" dirty="0" err="1">
                  <a:latin typeface="NanumSquare Light" panose="020B0600000101010101" pitchFamily="34" charset="-127"/>
                  <a:ea typeface="NanumSquare Light" panose="020B0600000101010101" pitchFamily="34" charset="-127"/>
                </a:rPr>
                <a:t>lectus</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suscipit</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hendrerit</a:t>
              </a:r>
              <a:r>
                <a:rPr sz="825" dirty="0">
                  <a:latin typeface="NanumSquare Light" panose="020B0600000101010101" pitchFamily="34" charset="-127"/>
                  <a:ea typeface="NanumSquare Light" panose="020B0600000101010101" pitchFamily="34" charset="-127"/>
                </a:rPr>
                <a:t> </a:t>
              </a:r>
              <a:r>
                <a:rPr sz="825" dirty="0" err="1">
                  <a:latin typeface="NanumSquare Light" panose="020B0600000101010101" pitchFamily="34" charset="-127"/>
                  <a:ea typeface="NanumSquare Light" panose="020B0600000101010101" pitchFamily="34" charset="-127"/>
                </a:rPr>
                <a:t>urna</a:t>
              </a:r>
              <a:r>
                <a:rPr sz="825" dirty="0">
                  <a:latin typeface="NanumSquare Light" panose="020B0600000101010101" pitchFamily="34" charset="-127"/>
                  <a:ea typeface="NanumSquare Light" panose="020B0600000101010101" pitchFamily="34" charset="-127"/>
                </a:rPr>
                <a:t> vel, </a:t>
              </a:r>
              <a:r>
                <a:rPr sz="825" dirty="0" err="1">
                  <a:latin typeface="NanumSquare Light" panose="020B0600000101010101" pitchFamily="34" charset="-127"/>
                  <a:ea typeface="NanumSquare Light" panose="020B0600000101010101" pitchFamily="34" charset="-127"/>
                </a:rPr>
                <a:t>posuere</a:t>
              </a:r>
              <a:r>
                <a:rPr sz="825" dirty="0">
                  <a:latin typeface="NanumSquare Light" panose="020B0600000101010101" pitchFamily="34" charset="-127"/>
                  <a:ea typeface="NanumSquare Light" panose="020B0600000101010101" pitchFamily="34" charset="-127"/>
                </a:rPr>
                <a:t> ipsum.</a:t>
              </a:r>
            </a:p>
          </p:txBody>
        </p:sp>
      </p:grpSp>
      <p:sp>
        <p:nvSpPr>
          <p:cNvPr id="14" name="타원 13">
            <a:extLst>
              <a:ext uri="{FF2B5EF4-FFF2-40B4-BE49-F238E27FC236}">
                <a16:creationId xmlns:a16="http://schemas.microsoft.com/office/drawing/2014/main" id="{316278F5-508E-7BF7-0982-32D922DA6BB5}"/>
              </a:ext>
            </a:extLst>
          </p:cNvPr>
          <p:cNvSpPr/>
          <p:nvPr/>
        </p:nvSpPr>
        <p:spPr>
          <a:xfrm>
            <a:off x="8914139" y="2223890"/>
            <a:ext cx="3089031" cy="3147646"/>
          </a:xfrm>
          <a:prstGeom prst="ellipse">
            <a:avLst/>
          </a:prstGeom>
          <a:solidFill>
            <a:schemeClr val="bg2">
              <a:lumMod val="90000"/>
              <a:alpha val="47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5" name="타원 14">
            <a:extLst>
              <a:ext uri="{FF2B5EF4-FFF2-40B4-BE49-F238E27FC236}">
                <a16:creationId xmlns:a16="http://schemas.microsoft.com/office/drawing/2014/main" id="{A040444C-BDCC-3D14-2DDC-71DBB3650400}"/>
              </a:ext>
            </a:extLst>
          </p:cNvPr>
          <p:cNvSpPr/>
          <p:nvPr/>
        </p:nvSpPr>
        <p:spPr>
          <a:xfrm>
            <a:off x="4643601" y="1971568"/>
            <a:ext cx="2792814" cy="2660655"/>
          </a:xfrm>
          <a:prstGeom prst="ellipse">
            <a:avLst/>
          </a:prstGeom>
          <a:solidFill>
            <a:schemeClr val="bg2">
              <a:lumMod val="90000"/>
              <a:alpha val="24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 name="자사 CMS의 UX경쟁력 강화를 위한 선행 프로젝트"/>
          <p:cNvSpPr txBox="1"/>
          <p:nvPr/>
        </p:nvSpPr>
        <p:spPr>
          <a:xfrm>
            <a:off x="909447" y="-11846078"/>
            <a:ext cx="3703578" cy="239489"/>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lvl="1">
              <a:lnSpc>
                <a:spcPct val="90000"/>
              </a:lnSpc>
              <a:spcBef>
                <a:spcPts val="2250"/>
              </a:spcBef>
              <a:defRPr sz="1800" spc="-90">
                <a:solidFill>
                  <a:srgbClr val="FFFFFF"/>
                </a:solidFill>
                <a:latin typeface="NanumSquare Regular"/>
                <a:ea typeface="NanumSquare Regular"/>
                <a:cs typeface="NanumSquare Regular"/>
                <a:sym typeface="NanumSquare Regular"/>
              </a:defRPr>
            </a:pPr>
            <a:r>
              <a:rPr sz="1350"/>
              <a:t>자사 CMS의 UX경쟁력 강화를 위한 선행 프로젝트</a:t>
            </a:r>
          </a:p>
        </p:txBody>
      </p:sp>
      <p:pic>
        <p:nvPicPr>
          <p:cNvPr id="272" name="이미지" descr="이미지"/>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3223" y="-11266014"/>
            <a:ext cx="5962155" cy="527160"/>
          </a:xfrm>
          <a:prstGeom prst="rect">
            <a:avLst/>
          </a:prstGeom>
          <a:ln w="3175">
            <a:miter lim="400000"/>
          </a:ln>
        </p:spPr>
      </p:pic>
      <p:sp>
        <p:nvSpPr>
          <p:cNvPr id="273" name="BS디자인연구소"/>
          <p:cNvSpPr txBox="1"/>
          <p:nvPr/>
        </p:nvSpPr>
        <p:spPr>
          <a:xfrm>
            <a:off x="966597" y="-8924947"/>
            <a:ext cx="1233736" cy="260392"/>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lgn="l">
              <a:lnSpc>
                <a:spcPct val="90000"/>
              </a:lnSpc>
              <a:spcBef>
                <a:spcPts val="3000"/>
              </a:spcBef>
              <a:defRPr sz="2000" spc="-99">
                <a:solidFill>
                  <a:srgbClr val="FFFFFF"/>
                </a:solidFill>
                <a:latin typeface="NanumSquare Regular"/>
                <a:ea typeface="NanumSquare Regular"/>
                <a:cs typeface="NanumSquare Regular"/>
                <a:sym typeface="NanumSquare Regular"/>
              </a:defRPr>
            </a:lvl1pPr>
          </a:lstStyle>
          <a:p>
            <a:r>
              <a:rPr sz="1500"/>
              <a:t>BS디자인연구소</a:t>
            </a:r>
          </a:p>
        </p:txBody>
      </p:sp>
      <p:sp>
        <p:nvSpPr>
          <p:cNvPr id="274" name="*향후 클라우드 전환에 관한 전략 방향 및 구체화 계획은 DXP Cloud Task를 통해 보고될 예정"/>
          <p:cNvSpPr txBox="1"/>
          <p:nvPr/>
        </p:nvSpPr>
        <p:spPr>
          <a:xfrm>
            <a:off x="909446" y="-9939216"/>
            <a:ext cx="6433492" cy="239425"/>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lvl="1">
              <a:lnSpc>
                <a:spcPct val="90000"/>
              </a:lnSpc>
              <a:spcBef>
                <a:spcPts val="2250"/>
              </a:spcBef>
              <a:defRPr spc="-79">
                <a:solidFill>
                  <a:srgbClr val="FFFFFF"/>
                </a:solidFill>
                <a:latin typeface="NanumSquare Light"/>
                <a:ea typeface="NanumSquare Light"/>
                <a:cs typeface="NanumSquare Light"/>
                <a:sym typeface="NanumSquare Light"/>
              </a:defRPr>
            </a:pPr>
            <a:r>
              <a:rPr sz="1350"/>
              <a:t>*향후 클라우드 전환에 관한 전략 방향 및 구체화 계획은 DXP Cloud Task를 통해 보고될 예정</a:t>
            </a:r>
          </a:p>
        </p:txBody>
      </p:sp>
      <p:pic>
        <p:nvPicPr>
          <p:cNvPr id="277" name="04.png" descr="04.pn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889916" y="2213741"/>
            <a:ext cx="2852363" cy="1793420"/>
          </a:xfrm>
          <a:prstGeom prst="rect">
            <a:avLst/>
          </a:prstGeom>
          <a:ln w="3175">
            <a:miter lim="400000"/>
          </a:ln>
        </p:spPr>
      </p:pic>
      <p:sp>
        <p:nvSpPr>
          <p:cNvPr id="278" name="선"/>
          <p:cNvSpPr/>
          <p:nvPr/>
        </p:nvSpPr>
        <p:spPr>
          <a:xfrm>
            <a:off x="2421875" y="3987527"/>
            <a:ext cx="1734706" cy="1"/>
          </a:xfrm>
          <a:prstGeom prst="line">
            <a:avLst/>
          </a:prstGeom>
          <a:ln w="3175">
            <a:solidFill>
              <a:srgbClr val="929292"/>
            </a:solidFill>
            <a:miter lim="400000"/>
          </a:ln>
        </p:spPr>
        <p:txBody>
          <a:bodyPr lIns="25400" tIns="25400" rIns="25400" bIns="25400" anchor="ctr"/>
          <a:lstStyle/>
          <a:p>
            <a:pPr>
              <a:lnSpc>
                <a:spcPct val="90000"/>
              </a:lnSpc>
              <a:spcBef>
                <a:spcPts val="2250"/>
              </a:spcBef>
              <a:defRPr sz="3200">
                <a:solidFill>
                  <a:srgbClr val="000000"/>
                </a:solidFill>
              </a:defRPr>
            </a:pPr>
            <a:endParaRPr sz="2400"/>
          </a:p>
        </p:txBody>
      </p:sp>
      <p:sp>
        <p:nvSpPr>
          <p:cNvPr id="279" name="선"/>
          <p:cNvSpPr/>
          <p:nvPr/>
        </p:nvSpPr>
        <p:spPr>
          <a:xfrm>
            <a:off x="5448736" y="4005651"/>
            <a:ext cx="1734706" cy="1"/>
          </a:xfrm>
          <a:prstGeom prst="line">
            <a:avLst/>
          </a:prstGeom>
          <a:ln w="3175">
            <a:solidFill>
              <a:srgbClr val="929292"/>
            </a:solidFill>
            <a:miter lim="400000"/>
          </a:ln>
        </p:spPr>
        <p:txBody>
          <a:bodyPr lIns="25400" tIns="25400" rIns="25400" bIns="25400" anchor="ctr"/>
          <a:lstStyle/>
          <a:p>
            <a:pPr>
              <a:lnSpc>
                <a:spcPct val="90000"/>
              </a:lnSpc>
              <a:spcBef>
                <a:spcPts val="2250"/>
              </a:spcBef>
              <a:defRPr sz="3200">
                <a:solidFill>
                  <a:srgbClr val="000000"/>
                </a:solidFill>
              </a:defRPr>
            </a:pPr>
            <a:endParaRPr sz="2400"/>
          </a:p>
        </p:txBody>
      </p:sp>
      <p:sp>
        <p:nvSpPr>
          <p:cNvPr id="280" name="Waves"/>
          <p:cNvSpPr txBox="1"/>
          <p:nvPr/>
        </p:nvSpPr>
        <p:spPr>
          <a:xfrm>
            <a:off x="2466788" y="4149011"/>
            <a:ext cx="1684705" cy="264499"/>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a:lnSpc>
                <a:spcPct val="90000"/>
              </a:lnSpc>
              <a:spcBef>
                <a:spcPts val="3000"/>
              </a:spcBef>
              <a:defRPr sz="1800" spc="-53">
                <a:latin typeface="NanumSquare ExtraBold"/>
                <a:ea typeface="NanumSquare ExtraBold"/>
                <a:cs typeface="NanumSquare ExtraBold"/>
                <a:sym typeface="NanumSquare ExtraBold"/>
              </a:defRPr>
            </a:lvl1pPr>
          </a:lstStyle>
          <a:p>
            <a:pPr algn="ctr"/>
            <a:r>
              <a:rPr sz="1350" dirty="0"/>
              <a:t>Waves </a:t>
            </a:r>
          </a:p>
        </p:txBody>
      </p:sp>
      <p:sp>
        <p:nvSpPr>
          <p:cNvPr id="281" name="Blue Sea"/>
          <p:cNvSpPr txBox="1"/>
          <p:nvPr/>
        </p:nvSpPr>
        <p:spPr>
          <a:xfrm>
            <a:off x="5345986" y="4104580"/>
            <a:ext cx="1908810" cy="276008"/>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a:lnSpc>
                <a:spcPct val="90000"/>
              </a:lnSpc>
              <a:spcBef>
                <a:spcPts val="3000"/>
              </a:spcBef>
              <a:defRPr sz="1800" spc="-53">
                <a:latin typeface="NanumSquare ExtraBold"/>
                <a:ea typeface="NanumSquare ExtraBold"/>
                <a:cs typeface="NanumSquare ExtraBold"/>
                <a:sym typeface="NanumSquare ExtraBold"/>
              </a:defRPr>
            </a:lvl1pPr>
          </a:lstStyle>
          <a:p>
            <a:pPr algn="ctr"/>
            <a:r>
              <a:rPr sz="1350" dirty="0"/>
              <a:t>Blue Sea</a:t>
            </a:r>
          </a:p>
        </p:txBody>
      </p:sp>
      <p:sp>
        <p:nvSpPr>
          <p:cNvPr id="282" name="Unsplash"/>
          <p:cNvSpPr txBox="1"/>
          <p:nvPr/>
        </p:nvSpPr>
        <p:spPr>
          <a:xfrm>
            <a:off x="3079865" y="4355186"/>
            <a:ext cx="945994" cy="154180"/>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algn="l">
              <a:lnSpc>
                <a:spcPct val="90000"/>
              </a:lnSpc>
              <a:spcBef>
                <a:spcPts val="3000"/>
              </a:spcBef>
              <a:defRPr sz="1000" spc="-29">
                <a:latin typeface="NanumSquare Regular"/>
                <a:ea typeface="NanumSquare Regular"/>
                <a:cs typeface="NanumSquare Regular"/>
                <a:sym typeface="NanumSquare Regular"/>
              </a:defRPr>
            </a:lvl1pPr>
          </a:lstStyle>
          <a:p>
            <a:r>
              <a:rPr sz="750"/>
              <a:t>Unsplash</a:t>
            </a:r>
          </a:p>
        </p:txBody>
      </p:sp>
      <p:sp>
        <p:nvSpPr>
          <p:cNvPr id="283" name="Unsplash"/>
          <p:cNvSpPr txBox="1"/>
          <p:nvPr/>
        </p:nvSpPr>
        <p:spPr>
          <a:xfrm>
            <a:off x="6095112" y="4355186"/>
            <a:ext cx="659891" cy="154180"/>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algn="l">
              <a:lnSpc>
                <a:spcPct val="90000"/>
              </a:lnSpc>
              <a:spcBef>
                <a:spcPts val="3000"/>
              </a:spcBef>
              <a:defRPr sz="1000" spc="-29">
                <a:latin typeface="NanumSquare Regular"/>
                <a:ea typeface="NanumSquare Regular"/>
                <a:cs typeface="NanumSquare Regular"/>
                <a:sym typeface="NanumSquare Regular"/>
              </a:defRPr>
            </a:lvl1pPr>
          </a:lstStyle>
          <a:p>
            <a:r>
              <a:rPr sz="750"/>
              <a:t>Unsplash</a:t>
            </a:r>
          </a:p>
        </p:txBody>
      </p:sp>
      <p:sp>
        <p:nvSpPr>
          <p:cNvPr id="284" name="Dream Blue"/>
          <p:cNvSpPr txBox="1"/>
          <p:nvPr/>
        </p:nvSpPr>
        <p:spPr>
          <a:xfrm>
            <a:off x="8360325" y="4110910"/>
            <a:ext cx="1438745" cy="240842"/>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algn="l">
              <a:lnSpc>
                <a:spcPct val="90000"/>
              </a:lnSpc>
              <a:spcBef>
                <a:spcPts val="3000"/>
              </a:spcBef>
              <a:defRPr sz="1800" spc="-53">
                <a:latin typeface="NanumSquare ExtraBold"/>
                <a:ea typeface="NanumSquare ExtraBold"/>
                <a:cs typeface="NanumSquare ExtraBold"/>
                <a:sym typeface="NanumSquare ExtraBold"/>
              </a:defRPr>
            </a:lvl1pPr>
          </a:lstStyle>
          <a:p>
            <a:pPr algn="ctr"/>
            <a:r>
              <a:rPr sz="1350"/>
              <a:t>Dream Blue</a:t>
            </a:r>
          </a:p>
        </p:txBody>
      </p:sp>
      <p:sp>
        <p:nvSpPr>
          <p:cNvPr id="285" name="Unsplash"/>
          <p:cNvSpPr txBox="1"/>
          <p:nvPr/>
        </p:nvSpPr>
        <p:spPr>
          <a:xfrm>
            <a:off x="8995525" y="4355185"/>
            <a:ext cx="584984" cy="154181"/>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algn="l">
              <a:lnSpc>
                <a:spcPct val="90000"/>
              </a:lnSpc>
              <a:spcBef>
                <a:spcPts val="3000"/>
              </a:spcBef>
              <a:defRPr sz="1000" spc="-29">
                <a:latin typeface="NanumSquare Regular"/>
                <a:ea typeface="NanumSquare Regular"/>
                <a:cs typeface="NanumSquare Regular"/>
                <a:sym typeface="NanumSquare Regular"/>
              </a:defRPr>
            </a:lvl1pPr>
          </a:lstStyle>
          <a:p>
            <a:r>
              <a:rPr sz="750"/>
              <a:t>Unsplash</a:t>
            </a:r>
          </a:p>
        </p:txBody>
      </p:sp>
      <p:pic>
        <p:nvPicPr>
          <p:cNvPr id="286" name="06.png" descr="06.pn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949874" y="2213742"/>
            <a:ext cx="2852363" cy="1771283"/>
          </a:xfrm>
          <a:prstGeom prst="rect">
            <a:avLst/>
          </a:prstGeom>
          <a:ln w="3175">
            <a:miter lim="400000"/>
          </a:ln>
        </p:spPr>
      </p:pic>
      <p:pic>
        <p:nvPicPr>
          <p:cNvPr id="287" name="이미지" descr="이미지"/>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2103828" y="2336158"/>
            <a:ext cx="2465177" cy="1378665"/>
          </a:xfrm>
          <a:prstGeom prst="rect">
            <a:avLst/>
          </a:prstGeom>
          <a:ln w="3175">
            <a:miter lim="400000"/>
          </a:ln>
        </p:spPr>
      </p:pic>
      <p:pic>
        <p:nvPicPr>
          <p:cNvPr id="288" name="이미지" descr="이미지"/>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5043306" y="2344799"/>
            <a:ext cx="2454340" cy="1379969"/>
          </a:xfrm>
          <a:prstGeom prst="rect">
            <a:avLst/>
          </a:prstGeom>
          <a:ln w="3175">
            <a:miter lim="400000"/>
          </a:ln>
        </p:spPr>
      </p:pic>
      <p:sp>
        <p:nvSpPr>
          <p:cNvPr id="289" name="Preference for Wallpaper"/>
          <p:cNvSpPr txBox="1"/>
          <p:nvPr/>
        </p:nvSpPr>
        <p:spPr>
          <a:xfrm>
            <a:off x="4507715" y="1231945"/>
            <a:ext cx="2663934" cy="328295"/>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defRPr sz="2400" spc="-72">
                <a:latin typeface="NanumSquare ExtraBold"/>
                <a:ea typeface="NanumSquare ExtraBold"/>
                <a:cs typeface="NanumSquare ExtraBold"/>
                <a:sym typeface="NanumSquare ExtraBold"/>
              </a:defRPr>
            </a:lvl1pPr>
          </a:lstStyle>
          <a:p>
            <a:r>
              <a:rPr sz="1800"/>
              <a:t>Preference for Wallpaper</a:t>
            </a:r>
          </a:p>
        </p:txBody>
      </p:sp>
      <p:sp>
        <p:nvSpPr>
          <p:cNvPr id="290" name="User Data Analysis"/>
          <p:cNvSpPr txBox="1"/>
          <p:nvPr/>
        </p:nvSpPr>
        <p:spPr>
          <a:xfrm>
            <a:off x="5071681" y="924497"/>
            <a:ext cx="1394100" cy="259045"/>
          </a:xfrm>
          <a:prstGeom prst="rect">
            <a:avLst/>
          </a:prstGeom>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defRPr sz="1800" spc="-53">
                <a:latin typeface="NanumSquare Regular"/>
                <a:ea typeface="NanumSquare Regular"/>
                <a:cs typeface="NanumSquare Regular"/>
                <a:sym typeface="NanumSquare Regular"/>
              </a:defRPr>
            </a:lvl1pPr>
          </a:lstStyle>
          <a:p>
            <a:r>
              <a:rPr sz="1350"/>
              <a:t>User Data Analysis</a:t>
            </a:r>
          </a:p>
        </p:txBody>
      </p:sp>
      <p:pic>
        <p:nvPicPr>
          <p:cNvPr id="291" name="04.png" descr="04.pn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786090" y="2213741"/>
            <a:ext cx="2852363" cy="1793420"/>
          </a:xfrm>
          <a:prstGeom prst="rect">
            <a:avLst/>
          </a:prstGeom>
          <a:ln w="3175">
            <a:miter lim="400000"/>
          </a:ln>
        </p:spPr>
      </p:pic>
      <p:pic>
        <p:nvPicPr>
          <p:cNvPr id="292" name="이미지" descr="이미지"/>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7939481" y="2344799"/>
            <a:ext cx="2454340" cy="1379969"/>
          </a:xfrm>
          <a:prstGeom prst="rect">
            <a:avLst/>
          </a:prstGeom>
          <a:ln w="3175">
            <a:miter lim="400000"/>
          </a:ln>
        </p:spPr>
      </p:pic>
      <p:sp>
        <p:nvSpPr>
          <p:cNvPr id="293" name="선"/>
          <p:cNvSpPr/>
          <p:nvPr/>
        </p:nvSpPr>
        <p:spPr>
          <a:xfrm>
            <a:off x="8344908" y="4005651"/>
            <a:ext cx="1734706" cy="1"/>
          </a:xfrm>
          <a:prstGeom prst="line">
            <a:avLst/>
          </a:prstGeom>
          <a:ln w="3175">
            <a:solidFill>
              <a:srgbClr val="929292"/>
            </a:solidFill>
            <a:miter lim="400000"/>
          </a:ln>
        </p:spPr>
        <p:txBody>
          <a:bodyPr lIns="25400" tIns="25400" rIns="25400" bIns="25400" anchor="ctr"/>
          <a:lstStyle/>
          <a:p>
            <a:pPr>
              <a:lnSpc>
                <a:spcPct val="90000"/>
              </a:lnSpc>
              <a:spcBef>
                <a:spcPts val="2250"/>
              </a:spcBef>
              <a:defRPr sz="3200">
                <a:solidFill>
                  <a:srgbClr val="000000"/>
                </a:solidFill>
              </a:defRPr>
            </a:pPr>
            <a:endParaRPr sz="2400"/>
          </a:p>
        </p:txBody>
      </p:sp>
      <p:graphicFrame>
        <p:nvGraphicFramePr>
          <p:cNvPr id="2" name="표 2">
            <a:extLst>
              <a:ext uri="{FF2B5EF4-FFF2-40B4-BE49-F238E27FC236}">
                <a16:creationId xmlns:a16="http://schemas.microsoft.com/office/drawing/2014/main" id="{684E88FA-19EA-B728-76AD-524A48760DCD}"/>
              </a:ext>
            </a:extLst>
          </p:cNvPr>
          <p:cNvGraphicFramePr>
            <a:graphicFrameLocks noGrp="1"/>
          </p:cNvGraphicFramePr>
          <p:nvPr>
            <p:extLst>
              <p:ext uri="{D42A27DB-BD31-4B8C-83A1-F6EECF244321}">
                <p14:modId xmlns:p14="http://schemas.microsoft.com/office/powerpoint/2010/main" val="4128281788"/>
              </p:ext>
            </p:extLst>
          </p:nvPr>
        </p:nvGraphicFramePr>
        <p:xfrm>
          <a:off x="1629211" y="4895689"/>
          <a:ext cx="9009240" cy="1468739"/>
        </p:xfrm>
        <a:graphic>
          <a:graphicData uri="http://schemas.openxmlformats.org/drawingml/2006/table">
            <a:tbl>
              <a:tblPr firstRow="1" bandRow="1">
                <a:tableStyleId>{10A1B5D5-9B99-4C35-A422-299274C87663}</a:tableStyleId>
              </a:tblPr>
              <a:tblGrid>
                <a:gridCol w="2252310">
                  <a:extLst>
                    <a:ext uri="{9D8B030D-6E8A-4147-A177-3AD203B41FA5}">
                      <a16:colId xmlns:a16="http://schemas.microsoft.com/office/drawing/2014/main" val="1685338863"/>
                    </a:ext>
                  </a:extLst>
                </a:gridCol>
                <a:gridCol w="2252310">
                  <a:extLst>
                    <a:ext uri="{9D8B030D-6E8A-4147-A177-3AD203B41FA5}">
                      <a16:colId xmlns:a16="http://schemas.microsoft.com/office/drawing/2014/main" val="3234181615"/>
                    </a:ext>
                  </a:extLst>
                </a:gridCol>
                <a:gridCol w="2252310">
                  <a:extLst>
                    <a:ext uri="{9D8B030D-6E8A-4147-A177-3AD203B41FA5}">
                      <a16:colId xmlns:a16="http://schemas.microsoft.com/office/drawing/2014/main" val="3668538398"/>
                    </a:ext>
                  </a:extLst>
                </a:gridCol>
                <a:gridCol w="2252310">
                  <a:extLst>
                    <a:ext uri="{9D8B030D-6E8A-4147-A177-3AD203B41FA5}">
                      <a16:colId xmlns:a16="http://schemas.microsoft.com/office/drawing/2014/main" val="2958713145"/>
                    </a:ext>
                  </a:extLst>
                </a:gridCol>
              </a:tblGrid>
              <a:tr h="424131">
                <a:tc>
                  <a:txBody>
                    <a:bodyPr/>
                    <a:lstStyle/>
                    <a:p>
                      <a:pPr algn="ctr"/>
                      <a:endParaRPr lang="ko-Kore-KR" altLang="en-US" sz="1400" dirty="0"/>
                    </a:p>
                  </a:txBody>
                  <a:tcPr marL="68580" marR="68580" marT="34290" marB="34290" anchor="ctr"/>
                </a:tc>
                <a:tc>
                  <a:txBody>
                    <a:bodyPr/>
                    <a:lstStyle/>
                    <a:p>
                      <a:pPr algn="ctr"/>
                      <a:r>
                        <a:rPr lang="en-US" altLang="ko-Kore-KR" sz="1400" b="1" dirty="0"/>
                        <a:t>data1</a:t>
                      </a:r>
                      <a:endParaRPr lang="ko-Kore-KR" altLang="en-US" sz="1400" b="1" dirty="0"/>
                    </a:p>
                  </a:txBody>
                  <a:tcPr marL="68580" marR="68580" marT="34290" marB="34290" anchor="ctr"/>
                </a:tc>
                <a:tc>
                  <a:txBody>
                    <a:bodyPr/>
                    <a:lstStyle/>
                    <a:p>
                      <a:pPr algn="ctr"/>
                      <a:r>
                        <a:rPr lang="en-US" altLang="ko-Kore-KR" sz="1400" b="1" dirty="0"/>
                        <a:t>data2</a:t>
                      </a:r>
                      <a:endParaRPr lang="ko-Kore-KR" altLang="en-US" sz="1400" b="1" dirty="0"/>
                    </a:p>
                  </a:txBody>
                  <a:tcPr marL="68580" marR="68580" marT="34290" marB="34290" anchor="ctr"/>
                </a:tc>
                <a:tc>
                  <a:txBody>
                    <a:bodyPr/>
                    <a:lstStyle/>
                    <a:p>
                      <a:pPr algn="ctr"/>
                      <a:r>
                        <a:rPr lang="en-US" altLang="ko-Kore-KR" sz="1400" b="1" dirty="0"/>
                        <a:t>data3</a:t>
                      </a:r>
                      <a:endParaRPr lang="ko-Kore-KR" altLang="en-US" sz="1400" b="1" dirty="0"/>
                    </a:p>
                  </a:txBody>
                  <a:tcPr marL="68580" marR="68580" marT="34290" marB="34290" anchor="ctr">
                    <a:lnR w="12700" cmpd="sng">
                      <a:noFill/>
                    </a:lnR>
                  </a:tcPr>
                </a:tc>
                <a:extLst>
                  <a:ext uri="{0D108BD9-81ED-4DB2-BD59-A6C34878D82A}">
                    <a16:rowId xmlns:a16="http://schemas.microsoft.com/office/drawing/2014/main" val="754424478"/>
                  </a:ext>
                </a:extLst>
              </a:tr>
              <a:tr h="522304">
                <a:tc>
                  <a:txBody>
                    <a:bodyPr/>
                    <a:lstStyle/>
                    <a:p>
                      <a:pPr marL="0" marR="0" lvl="0" indent="0" algn="ctr" defTabSz="389466" rtl="0" eaLnBrk="1" fontAlgn="auto" latinLnBrk="0" hangingPunct="1">
                        <a:lnSpc>
                          <a:spcPct val="100000"/>
                        </a:lnSpc>
                        <a:spcBef>
                          <a:spcPts val="0"/>
                        </a:spcBef>
                        <a:spcAft>
                          <a:spcPts val="0"/>
                        </a:spcAft>
                        <a:buClrTx/>
                        <a:buSzTx/>
                        <a:buFontTx/>
                        <a:buNone/>
                        <a:tabLst/>
                        <a:defRPr/>
                      </a:pPr>
                      <a:r>
                        <a:rPr lang="en-US" altLang="ko-Kore-KR" sz="1400" b="1" dirty="0"/>
                        <a:t>data4</a:t>
                      </a:r>
                      <a:endParaRPr lang="ko-Kore-KR" altLang="en-US" sz="1400" b="1" dirty="0"/>
                    </a:p>
                  </a:txBody>
                  <a:tcPr marL="68580" marR="68580" marT="34290" marB="34290" anchor="ctr">
                    <a:lnL w="12700" cmpd="sng">
                      <a:noFill/>
                    </a:lnL>
                  </a:tcPr>
                </a:tc>
                <a:tc>
                  <a:txBody>
                    <a:bodyPr/>
                    <a:lstStyle/>
                    <a:p>
                      <a:pPr algn="ctr"/>
                      <a:r>
                        <a:rPr lang="en-US" altLang="ko-Kore-KR" sz="1400" dirty="0" err="1"/>
                        <a:t>blalbabla</a:t>
                      </a:r>
                      <a:endParaRPr lang="ko-Kore-KR" altLang="en-US" sz="1400" dirty="0"/>
                    </a:p>
                  </a:txBody>
                  <a:tcPr marL="68580" marR="68580" marT="34290" marB="34290" anchor="ctr"/>
                </a:tc>
                <a:tc>
                  <a:txBody>
                    <a:bodyPr/>
                    <a:lstStyle/>
                    <a:p>
                      <a:pPr marL="0" marR="0" lvl="0" indent="0" algn="ctr" defTabSz="389466" rtl="0" eaLnBrk="1" fontAlgn="auto" latinLnBrk="0" hangingPunct="1">
                        <a:lnSpc>
                          <a:spcPct val="100000"/>
                        </a:lnSpc>
                        <a:spcBef>
                          <a:spcPts val="0"/>
                        </a:spcBef>
                        <a:spcAft>
                          <a:spcPts val="0"/>
                        </a:spcAft>
                        <a:buClrTx/>
                        <a:buSzTx/>
                        <a:buFontTx/>
                        <a:buNone/>
                        <a:tabLst/>
                        <a:defRPr/>
                      </a:pPr>
                      <a:r>
                        <a:rPr lang="en-US" altLang="ko-Kore-KR" sz="1400" dirty="0" err="1"/>
                        <a:t>blalbabla</a:t>
                      </a:r>
                      <a:endParaRPr lang="ko-Kore-KR" altLang="en-US" sz="1400" dirty="0"/>
                    </a:p>
                  </a:txBody>
                  <a:tcPr marL="68580" marR="68580" marT="34290" marB="34290" anchor="ctr"/>
                </a:tc>
                <a:tc>
                  <a:txBody>
                    <a:bodyPr/>
                    <a:lstStyle/>
                    <a:p>
                      <a:pPr marL="0" marR="0" lvl="0" indent="0" algn="ctr" defTabSz="389466" rtl="0" eaLnBrk="1" fontAlgn="auto" latinLnBrk="0" hangingPunct="1">
                        <a:lnSpc>
                          <a:spcPct val="100000"/>
                        </a:lnSpc>
                        <a:spcBef>
                          <a:spcPts val="0"/>
                        </a:spcBef>
                        <a:spcAft>
                          <a:spcPts val="0"/>
                        </a:spcAft>
                        <a:buClrTx/>
                        <a:buSzTx/>
                        <a:buFontTx/>
                        <a:buNone/>
                        <a:tabLst/>
                        <a:defRPr/>
                      </a:pPr>
                      <a:r>
                        <a:rPr lang="en-US" altLang="ko-Kore-KR" sz="1400" dirty="0" err="1"/>
                        <a:t>blalbabla</a:t>
                      </a:r>
                      <a:endParaRPr lang="ko-Kore-KR" altLang="en-US" sz="1400" dirty="0"/>
                    </a:p>
                  </a:txBody>
                  <a:tcPr marL="68580" marR="68580" marT="34290" marB="34290" anchor="ctr">
                    <a:lnR w="12700" cmpd="sng">
                      <a:noFill/>
                    </a:lnR>
                  </a:tcPr>
                </a:tc>
                <a:extLst>
                  <a:ext uri="{0D108BD9-81ED-4DB2-BD59-A6C34878D82A}">
                    <a16:rowId xmlns:a16="http://schemas.microsoft.com/office/drawing/2014/main" val="1798677498"/>
                  </a:ext>
                </a:extLst>
              </a:tr>
              <a:tr h="522304">
                <a:tc>
                  <a:txBody>
                    <a:bodyPr/>
                    <a:lstStyle/>
                    <a:p>
                      <a:pPr marL="0" marR="0" lvl="0" indent="0" algn="ctr" defTabSz="389466" rtl="0" eaLnBrk="1" fontAlgn="auto" latinLnBrk="0" hangingPunct="1">
                        <a:lnSpc>
                          <a:spcPct val="100000"/>
                        </a:lnSpc>
                        <a:spcBef>
                          <a:spcPts val="0"/>
                        </a:spcBef>
                        <a:spcAft>
                          <a:spcPts val="0"/>
                        </a:spcAft>
                        <a:buClrTx/>
                        <a:buSzTx/>
                        <a:buFontTx/>
                        <a:buNone/>
                        <a:tabLst/>
                        <a:defRPr/>
                      </a:pPr>
                      <a:r>
                        <a:rPr lang="en-US" altLang="ko-Kore-KR" sz="1400" b="1" dirty="0"/>
                        <a:t>data5</a:t>
                      </a:r>
                      <a:endParaRPr lang="ko-Kore-KR" altLang="en-US" sz="1400" b="1" dirty="0"/>
                    </a:p>
                  </a:txBody>
                  <a:tcPr marL="68580" marR="68580" marT="34290" marB="34290" anchor="ctr">
                    <a:lnL w="12700" cmpd="sng">
                      <a:noFill/>
                    </a:lnL>
                  </a:tcPr>
                </a:tc>
                <a:tc>
                  <a:txBody>
                    <a:bodyPr/>
                    <a:lstStyle/>
                    <a:p>
                      <a:pPr marL="0" marR="0" lvl="0" indent="0" algn="ctr" defTabSz="389466" rtl="0" eaLnBrk="1" fontAlgn="auto" latinLnBrk="0" hangingPunct="1">
                        <a:lnSpc>
                          <a:spcPct val="100000"/>
                        </a:lnSpc>
                        <a:spcBef>
                          <a:spcPts val="0"/>
                        </a:spcBef>
                        <a:spcAft>
                          <a:spcPts val="0"/>
                        </a:spcAft>
                        <a:buClrTx/>
                        <a:buSzTx/>
                        <a:buFontTx/>
                        <a:buNone/>
                        <a:tabLst/>
                        <a:defRPr/>
                      </a:pPr>
                      <a:r>
                        <a:rPr lang="en-US" altLang="ko-Kore-KR" sz="1400" dirty="0" err="1"/>
                        <a:t>blalbabla</a:t>
                      </a:r>
                      <a:endParaRPr lang="ko-Kore-KR" altLang="en-US" sz="1400" dirty="0"/>
                    </a:p>
                  </a:txBody>
                  <a:tcPr marL="68580" marR="68580" marT="34290" marB="34290" anchor="ctr"/>
                </a:tc>
                <a:tc>
                  <a:txBody>
                    <a:bodyPr/>
                    <a:lstStyle/>
                    <a:p>
                      <a:pPr marL="0" marR="0" lvl="0" indent="0" algn="ctr" defTabSz="389466" rtl="0" eaLnBrk="1" fontAlgn="auto" latinLnBrk="0" hangingPunct="1">
                        <a:lnSpc>
                          <a:spcPct val="100000"/>
                        </a:lnSpc>
                        <a:spcBef>
                          <a:spcPts val="0"/>
                        </a:spcBef>
                        <a:spcAft>
                          <a:spcPts val="0"/>
                        </a:spcAft>
                        <a:buClrTx/>
                        <a:buSzTx/>
                        <a:buFontTx/>
                        <a:buNone/>
                        <a:tabLst/>
                        <a:defRPr/>
                      </a:pPr>
                      <a:r>
                        <a:rPr lang="en-US" altLang="ko-Kore-KR" sz="1400" dirty="0" err="1"/>
                        <a:t>blalbabla</a:t>
                      </a:r>
                      <a:endParaRPr lang="ko-Kore-KR" altLang="en-US" sz="1400" dirty="0"/>
                    </a:p>
                  </a:txBody>
                  <a:tcPr marL="68580" marR="68580" marT="34290" marB="34290" anchor="ctr"/>
                </a:tc>
                <a:tc>
                  <a:txBody>
                    <a:bodyPr/>
                    <a:lstStyle/>
                    <a:p>
                      <a:pPr marL="0" marR="0" lvl="0" indent="0" algn="ctr" defTabSz="389466" rtl="0" eaLnBrk="1" fontAlgn="auto" latinLnBrk="0" hangingPunct="1">
                        <a:lnSpc>
                          <a:spcPct val="100000"/>
                        </a:lnSpc>
                        <a:spcBef>
                          <a:spcPts val="0"/>
                        </a:spcBef>
                        <a:spcAft>
                          <a:spcPts val="0"/>
                        </a:spcAft>
                        <a:buClrTx/>
                        <a:buSzTx/>
                        <a:buFontTx/>
                        <a:buNone/>
                        <a:tabLst/>
                        <a:defRPr/>
                      </a:pPr>
                      <a:r>
                        <a:rPr lang="en-US" altLang="ko-Kore-KR" sz="1400"/>
                        <a:t>blalbabla</a:t>
                      </a:r>
                      <a:endParaRPr lang="ko-Kore-KR" altLang="en-US" sz="1400" dirty="0"/>
                    </a:p>
                  </a:txBody>
                  <a:tcPr marL="68580" marR="68580" marT="34290" marB="34290" anchor="ctr">
                    <a:lnR w="12700" cmpd="sng">
                      <a:noFill/>
                    </a:lnR>
                  </a:tcPr>
                </a:tc>
                <a:extLst>
                  <a:ext uri="{0D108BD9-81ED-4DB2-BD59-A6C34878D82A}">
                    <a16:rowId xmlns:a16="http://schemas.microsoft.com/office/drawing/2014/main" val="844420533"/>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699">
        <p:fade/>
      </p:transition>
    </mc:Choice>
    <mc:Fallback xmlns:a14="http://schemas.microsoft.com/office/drawing/2010/main" xmlns:m="http://schemas.openxmlformats.org/officeDocument/2006/math" xmlns="">
      <p:transition spd="fast">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C5DAE7D-F668-01F9-B739-6F95EF02D416}"/>
              </a:ext>
            </a:extLst>
          </p:cNvPr>
          <p:cNvSpPr txBox="1"/>
          <p:nvPr/>
        </p:nvSpPr>
        <p:spPr>
          <a:xfrm>
            <a:off x="3542256" y="2629984"/>
            <a:ext cx="5107488" cy="1200329"/>
          </a:xfrm>
          <a:prstGeom prst="rect">
            <a:avLst/>
          </a:prstGeom>
          <a:noFill/>
        </p:spPr>
        <p:txBody>
          <a:bodyPr wrap="none" rtlCol="0">
            <a:spAutoFit/>
          </a:bodyPr>
          <a:lstStyle/>
          <a:p>
            <a:r>
              <a:rPr kumimoji="1" lang="en-US" altLang="ko-Kore-KR" sz="7200" b="1" spc="-150" dirty="0" err="1">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rPr>
              <a:t>AirPods</a:t>
            </a:r>
            <a:r>
              <a:rPr kumimoji="1" lang="en-US" altLang="ko-Kore-KR" sz="7200" b="1" spc="-150" dirty="0">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rPr>
              <a:t> Pro</a:t>
            </a:r>
            <a:endParaRPr kumimoji="1" lang="ko-Kore-KR" altLang="en-US" sz="7200" b="1" spc="-150" dirty="0">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endParaRPr>
          </a:p>
        </p:txBody>
      </p:sp>
      <p:sp>
        <p:nvSpPr>
          <p:cNvPr id="5" name="TextBox 4">
            <a:extLst>
              <a:ext uri="{FF2B5EF4-FFF2-40B4-BE49-F238E27FC236}">
                <a16:creationId xmlns:a16="http://schemas.microsoft.com/office/drawing/2014/main" id="{EB6BA851-11AD-3FC6-0C6F-E0EB5ADA36EB}"/>
              </a:ext>
            </a:extLst>
          </p:cNvPr>
          <p:cNvSpPr txBox="1"/>
          <p:nvPr/>
        </p:nvSpPr>
        <p:spPr>
          <a:xfrm>
            <a:off x="4087277" y="3830313"/>
            <a:ext cx="4017446" cy="461665"/>
          </a:xfrm>
          <a:prstGeom prst="rect">
            <a:avLst/>
          </a:prstGeom>
          <a:noFill/>
        </p:spPr>
        <p:txBody>
          <a:bodyPr wrap="none" rtlCol="0">
            <a:spAutoFit/>
          </a:bodyPr>
          <a:lstStyle/>
          <a:p>
            <a:r>
              <a:rPr kumimoji="1" lang="en-US" altLang="ko-Kore-KR" sz="2400" dirty="0">
                <a:solidFill>
                  <a:schemeClr val="tx1">
                    <a:lumMod val="85000"/>
                    <a:lumOff val="15000"/>
                  </a:schemeClr>
                </a:solidFill>
                <a:latin typeface="Pretendard Medium" panose="02000503000000020004" pitchFamily="2" charset="-127"/>
                <a:ea typeface="Pretendard Medium" panose="02000503000000020004" pitchFamily="2" charset="-127"/>
                <a:cs typeface="Pretendard Medium" panose="02000503000000020004" pitchFamily="2" charset="-127"/>
              </a:rPr>
              <a:t>Rebuilt From The Sound Up</a:t>
            </a:r>
            <a:endParaRPr kumimoji="1" lang="ko-Kore-KR" altLang="en-US" sz="2400" dirty="0">
              <a:solidFill>
                <a:schemeClr val="tx1">
                  <a:lumMod val="85000"/>
                  <a:lumOff val="15000"/>
                </a:schemeClr>
              </a:solidFill>
              <a:latin typeface="Pretendard Medium" panose="02000503000000020004" pitchFamily="2" charset="-127"/>
              <a:ea typeface="Pretendard Medium" panose="02000503000000020004" pitchFamily="2" charset="-127"/>
              <a:cs typeface="Pretendard Medium" panose="02000503000000020004" pitchFamily="2" charset="-127"/>
            </a:endParaRPr>
          </a:p>
        </p:txBody>
      </p:sp>
      <p:pic>
        <p:nvPicPr>
          <p:cNvPr id="6" name="Picture 12" descr="Apple Quietly Extends AirPods Pro Repair Program That Addresses  Crackling/Static - MacRumors">
            <a:extLst>
              <a:ext uri="{FF2B5EF4-FFF2-40B4-BE49-F238E27FC236}">
                <a16:creationId xmlns:a16="http://schemas.microsoft.com/office/drawing/2014/main" id="{663EA668-9FAC-1632-2937-7FC8AE018F49}"/>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3575730" y="-2168573"/>
            <a:ext cx="3403075" cy="457288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2" descr="Apple Quietly Extends AirPods Pro Repair Program That Addresses  Crackling/Static - MacRumors">
            <a:extLst>
              <a:ext uri="{FF2B5EF4-FFF2-40B4-BE49-F238E27FC236}">
                <a16:creationId xmlns:a16="http://schemas.microsoft.com/office/drawing/2014/main" id="{99575C06-91A7-BF80-006F-830B13D13D7F}"/>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3866"/>
          <a:stretch/>
        </p:blipFill>
        <p:spPr bwMode="auto">
          <a:xfrm rot="655434">
            <a:off x="12117510" y="4591187"/>
            <a:ext cx="3595044" cy="4572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7117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AD8DF-7204-69B5-426B-2B4A32998CA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94D7F0D-8846-ACC5-862B-CC44AC3E76BD}"/>
              </a:ext>
            </a:extLst>
          </p:cNvPr>
          <p:cNvSpPr txBox="1"/>
          <p:nvPr/>
        </p:nvSpPr>
        <p:spPr>
          <a:xfrm>
            <a:off x="3542256" y="2629984"/>
            <a:ext cx="5107488" cy="1200329"/>
          </a:xfrm>
          <a:prstGeom prst="rect">
            <a:avLst/>
          </a:prstGeom>
          <a:noFill/>
        </p:spPr>
        <p:txBody>
          <a:bodyPr wrap="none" rtlCol="0">
            <a:spAutoFit/>
          </a:bodyPr>
          <a:lstStyle/>
          <a:p>
            <a:r>
              <a:rPr kumimoji="1" lang="en-US" altLang="ko-Kore-KR" sz="7200" b="1" spc="-150" dirty="0" err="1">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rPr>
              <a:t>AirPods</a:t>
            </a:r>
            <a:r>
              <a:rPr kumimoji="1" lang="en-US" altLang="ko-Kore-KR" sz="7200" b="1" spc="-150" dirty="0">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rPr>
              <a:t> Pro</a:t>
            </a:r>
            <a:endParaRPr kumimoji="1" lang="ko-Kore-KR" altLang="en-US" sz="7200" b="1" spc="-150" dirty="0">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endParaRPr>
          </a:p>
        </p:txBody>
      </p:sp>
      <p:sp>
        <p:nvSpPr>
          <p:cNvPr id="5" name="TextBox 4">
            <a:extLst>
              <a:ext uri="{FF2B5EF4-FFF2-40B4-BE49-F238E27FC236}">
                <a16:creationId xmlns:a16="http://schemas.microsoft.com/office/drawing/2014/main" id="{9AA0747C-FC1D-06F7-19C5-22CF34411389}"/>
              </a:ext>
            </a:extLst>
          </p:cNvPr>
          <p:cNvSpPr txBox="1"/>
          <p:nvPr/>
        </p:nvSpPr>
        <p:spPr>
          <a:xfrm>
            <a:off x="4087277" y="3830313"/>
            <a:ext cx="4017446" cy="461665"/>
          </a:xfrm>
          <a:prstGeom prst="rect">
            <a:avLst/>
          </a:prstGeom>
          <a:noFill/>
        </p:spPr>
        <p:txBody>
          <a:bodyPr wrap="none" rtlCol="0">
            <a:spAutoFit/>
          </a:bodyPr>
          <a:lstStyle/>
          <a:p>
            <a:r>
              <a:rPr kumimoji="1" lang="en-US" altLang="ko-Kore-KR" sz="2400" dirty="0">
                <a:solidFill>
                  <a:schemeClr val="tx1">
                    <a:lumMod val="85000"/>
                    <a:lumOff val="15000"/>
                  </a:schemeClr>
                </a:solidFill>
                <a:latin typeface="Pretendard Medium" panose="02000503000000020004" pitchFamily="2" charset="-127"/>
                <a:ea typeface="Pretendard Medium" panose="02000503000000020004" pitchFamily="2" charset="-127"/>
                <a:cs typeface="Pretendard Medium" panose="02000503000000020004" pitchFamily="2" charset="-127"/>
              </a:rPr>
              <a:t>Rebuilt From The Sound Up</a:t>
            </a:r>
            <a:endParaRPr kumimoji="1" lang="ko-Kore-KR" altLang="en-US" sz="2400" dirty="0">
              <a:solidFill>
                <a:schemeClr val="tx1">
                  <a:lumMod val="85000"/>
                  <a:lumOff val="15000"/>
                </a:schemeClr>
              </a:solidFill>
              <a:latin typeface="Pretendard Medium" panose="02000503000000020004" pitchFamily="2" charset="-127"/>
              <a:ea typeface="Pretendard Medium" panose="02000503000000020004" pitchFamily="2" charset="-127"/>
              <a:cs typeface="Pretendard Medium" panose="02000503000000020004" pitchFamily="2" charset="-127"/>
            </a:endParaRPr>
          </a:p>
        </p:txBody>
      </p:sp>
      <p:pic>
        <p:nvPicPr>
          <p:cNvPr id="6" name="Picture 12" descr="Apple Quietly Extends AirPods Pro Repair Program That Addresses  Crackling/Static - MacRumors">
            <a:extLst>
              <a:ext uri="{FF2B5EF4-FFF2-40B4-BE49-F238E27FC236}">
                <a16:creationId xmlns:a16="http://schemas.microsoft.com/office/drawing/2014/main" id="{743859D8-469C-F4F3-CAB2-A022E30213BA}"/>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310470" y="86147"/>
            <a:ext cx="3403075" cy="457288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2" descr="Apple Quietly Extends AirPods Pro Repair Program That Addresses  Crackling/Static - MacRumors">
            <a:extLst>
              <a:ext uri="{FF2B5EF4-FFF2-40B4-BE49-F238E27FC236}">
                <a16:creationId xmlns:a16="http://schemas.microsoft.com/office/drawing/2014/main" id="{495D2577-79AC-B9A5-B781-E9EAA71E3917}"/>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3866"/>
          <a:stretch/>
        </p:blipFill>
        <p:spPr bwMode="auto">
          <a:xfrm rot="655434">
            <a:off x="8597071" y="2671796"/>
            <a:ext cx="3595044" cy="4572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3660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8">
            <a:extLst>
              <a:ext uri="{FF2B5EF4-FFF2-40B4-BE49-F238E27FC236}">
                <a16:creationId xmlns:a16="http://schemas.microsoft.com/office/drawing/2014/main" id="{C4932AB0-CFC9-8590-0B4C-5C2647EFBBE0}"/>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ore-KR" altLang="en-US"/>
          </a:p>
        </p:txBody>
      </p:sp>
      <p:sp>
        <p:nvSpPr>
          <p:cNvPr id="3" name="TextBox 2">
            <a:extLst>
              <a:ext uri="{FF2B5EF4-FFF2-40B4-BE49-F238E27FC236}">
                <a16:creationId xmlns:a16="http://schemas.microsoft.com/office/drawing/2014/main" id="{FC89E0A3-B7E0-88CC-E78F-E0852E1F662F}"/>
              </a:ext>
            </a:extLst>
          </p:cNvPr>
          <p:cNvSpPr txBox="1"/>
          <p:nvPr/>
        </p:nvSpPr>
        <p:spPr>
          <a:xfrm>
            <a:off x="1845873" y="2497976"/>
            <a:ext cx="8744702" cy="1862048"/>
          </a:xfrm>
          <a:prstGeom prst="rect">
            <a:avLst/>
          </a:prstGeom>
          <a:noFill/>
        </p:spPr>
        <p:txBody>
          <a:bodyPr wrap="none" rtlCol="0">
            <a:spAutoFit/>
          </a:bodyPr>
          <a:lstStyle/>
          <a:p>
            <a:r>
              <a:rPr kumimoji="1" lang="en-US" altLang="ko-Kore-KR" sz="11500" b="1" spc="-150" dirty="0" err="1">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rPr>
              <a:t>AirPods</a:t>
            </a:r>
            <a:r>
              <a:rPr kumimoji="1" lang="en-US" altLang="ko-Kore-KR" sz="11500" b="1" spc="-150" dirty="0">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rPr>
              <a:t> </a:t>
            </a:r>
            <a:r>
              <a:rPr kumimoji="1" lang="en-US" altLang="ko-KR" sz="11500" b="1" spc="-150" dirty="0">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rPr>
              <a:t>Max</a:t>
            </a:r>
            <a:endParaRPr kumimoji="1" lang="ko-Kore-KR" altLang="en-US" sz="11500" b="1" spc="-150" dirty="0">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endParaRPr>
          </a:p>
        </p:txBody>
      </p:sp>
      <p:pic>
        <p:nvPicPr>
          <p:cNvPr id="2" name="Picture 4" descr="Airpods Max 3D Model">
            <a:extLst>
              <a:ext uri="{FF2B5EF4-FFF2-40B4-BE49-F238E27FC236}">
                <a16:creationId xmlns:a16="http://schemas.microsoft.com/office/drawing/2014/main" id="{99FF6BFD-68BB-3199-531F-8CEAF2895E4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583941" y="-5069278"/>
            <a:ext cx="5700367" cy="570036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765859D-E324-059B-D9B1-FF9302874BB3}"/>
              </a:ext>
            </a:extLst>
          </p:cNvPr>
          <p:cNvSpPr txBox="1"/>
          <p:nvPr/>
        </p:nvSpPr>
        <p:spPr>
          <a:xfrm>
            <a:off x="2915247" y="7230229"/>
            <a:ext cx="6605954" cy="584775"/>
          </a:xfrm>
          <a:prstGeom prst="rect">
            <a:avLst/>
          </a:prstGeom>
          <a:noFill/>
        </p:spPr>
        <p:txBody>
          <a:bodyPr wrap="square" rtlCol="0">
            <a:spAutoFit/>
          </a:bodyPr>
          <a:lstStyle/>
          <a:p>
            <a:pPr algn="ctr"/>
            <a:r>
              <a:rPr lang="en" altLang="ko-Kore-KR" sz="1600" dirty="0">
                <a:solidFill>
                  <a:schemeClr val="tx1">
                    <a:lumMod val="75000"/>
                  </a:schemeClr>
                </a:solidFill>
                <a:effectLst/>
                <a:latin typeface="Pretendard" panose="02000503000000020004" pitchFamily="2" charset="-127"/>
                <a:ea typeface="Pretendard" panose="02000503000000020004" pitchFamily="2" charset="-127"/>
                <a:cs typeface="Pretendard" panose="02000503000000020004" pitchFamily="2" charset="-127"/>
              </a:rPr>
              <a:t>The new Apple‑designed H2 chip is the force behind AirPods Pro and its advanced audio performance. </a:t>
            </a:r>
            <a:endParaRPr kumimoji="1" lang="ko-Kore-KR" altLang="en-US" sz="1600" dirty="0">
              <a:solidFill>
                <a:schemeClr val="tx1">
                  <a:lumMod val="75000"/>
                </a:schemeClr>
              </a:solidFill>
              <a:latin typeface="Pretendard" panose="02000503000000020004" pitchFamily="2" charset="-127"/>
              <a:ea typeface="Pretendard" panose="02000503000000020004" pitchFamily="2" charset="-127"/>
              <a:cs typeface="Pretendard" panose="02000503000000020004" pitchFamily="2" charset="-127"/>
            </a:endParaRPr>
          </a:p>
        </p:txBody>
      </p:sp>
    </p:spTree>
    <p:extLst>
      <p:ext uri="{BB962C8B-B14F-4D97-AF65-F5344CB8AC3E}">
        <p14:creationId xmlns:p14="http://schemas.microsoft.com/office/powerpoint/2010/main" val="557627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3F33C3-9EB5-2DF2-16A7-5176FD35ECD4}"/>
            </a:ext>
          </a:extLst>
        </p:cNvPr>
        <p:cNvGrpSpPr/>
        <p:nvPr/>
      </p:nvGrpSpPr>
      <p:grpSpPr>
        <a:xfrm>
          <a:off x="0" y="0"/>
          <a:ext cx="0" cy="0"/>
          <a:chOff x="0" y="0"/>
          <a:chExt cx="0" cy="0"/>
        </a:xfrm>
      </p:grpSpPr>
      <p:sp>
        <p:nvSpPr>
          <p:cNvPr id="9" name="직사각형 8">
            <a:extLst>
              <a:ext uri="{FF2B5EF4-FFF2-40B4-BE49-F238E27FC236}">
                <a16:creationId xmlns:a16="http://schemas.microsoft.com/office/drawing/2014/main" id="{1497682B-A441-8E19-F3DE-36C38ED23777}"/>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ore-KR" altLang="en-US"/>
          </a:p>
        </p:txBody>
      </p:sp>
      <p:sp>
        <p:nvSpPr>
          <p:cNvPr id="3" name="TextBox 2">
            <a:extLst>
              <a:ext uri="{FF2B5EF4-FFF2-40B4-BE49-F238E27FC236}">
                <a16:creationId xmlns:a16="http://schemas.microsoft.com/office/drawing/2014/main" id="{D5143138-D7A0-D2FD-508A-4FA61DF9B4AD}"/>
              </a:ext>
            </a:extLst>
          </p:cNvPr>
          <p:cNvSpPr txBox="1"/>
          <p:nvPr/>
        </p:nvSpPr>
        <p:spPr>
          <a:xfrm>
            <a:off x="1786282" y="2310407"/>
            <a:ext cx="8744702" cy="1862048"/>
          </a:xfrm>
          <a:prstGeom prst="rect">
            <a:avLst/>
          </a:prstGeom>
          <a:noFill/>
        </p:spPr>
        <p:txBody>
          <a:bodyPr wrap="none" rtlCol="0">
            <a:spAutoFit/>
          </a:bodyPr>
          <a:lstStyle/>
          <a:p>
            <a:r>
              <a:rPr kumimoji="1" lang="en-US" altLang="ko-Kore-KR" sz="11500" b="1" spc="-150" dirty="0" err="1">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rPr>
              <a:t>AirPods</a:t>
            </a:r>
            <a:r>
              <a:rPr kumimoji="1" lang="en-US" altLang="ko-Kore-KR" sz="11500" b="1" spc="-150" dirty="0">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rPr>
              <a:t> </a:t>
            </a:r>
            <a:r>
              <a:rPr kumimoji="1" lang="en-US" altLang="ko-KR" sz="11500" b="1" spc="-150" dirty="0">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rPr>
              <a:t>Max</a:t>
            </a:r>
            <a:endParaRPr kumimoji="1" lang="ko-Kore-KR" altLang="en-US" sz="11500" b="1" spc="-150" dirty="0">
              <a:solidFill>
                <a:schemeClr val="tx1">
                  <a:lumMod val="85000"/>
                  <a:lumOff val="15000"/>
                </a:schemeClr>
              </a:solidFill>
              <a:latin typeface="Pretendard SemiBold" panose="02000503000000020004" pitchFamily="2" charset="-127"/>
              <a:ea typeface="Pretendard SemiBold" panose="02000503000000020004" pitchFamily="2" charset="-127"/>
              <a:cs typeface="Pretendard SemiBold" panose="02000503000000020004" pitchFamily="2" charset="-127"/>
            </a:endParaRPr>
          </a:p>
        </p:txBody>
      </p:sp>
      <p:pic>
        <p:nvPicPr>
          <p:cNvPr id="2" name="Picture 4" descr="Airpods Max 3D Model">
            <a:extLst>
              <a:ext uri="{FF2B5EF4-FFF2-40B4-BE49-F238E27FC236}">
                <a16:creationId xmlns:a16="http://schemas.microsoft.com/office/drawing/2014/main" id="{4CAF5F89-33FF-FF52-261B-FA3E54A6DB6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308449" y="-29404"/>
            <a:ext cx="5700367" cy="570036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AB16BAD-FFEA-0D73-30DC-63C4A32A99DC}"/>
              </a:ext>
            </a:extLst>
          </p:cNvPr>
          <p:cNvSpPr txBox="1"/>
          <p:nvPr/>
        </p:nvSpPr>
        <p:spPr>
          <a:xfrm>
            <a:off x="2793023" y="5562517"/>
            <a:ext cx="6605954" cy="584775"/>
          </a:xfrm>
          <a:prstGeom prst="rect">
            <a:avLst/>
          </a:prstGeom>
          <a:noFill/>
        </p:spPr>
        <p:txBody>
          <a:bodyPr wrap="square" rtlCol="0">
            <a:spAutoFit/>
          </a:bodyPr>
          <a:lstStyle/>
          <a:p>
            <a:pPr algn="ctr"/>
            <a:r>
              <a:rPr lang="en" altLang="ko-Kore-KR" sz="1600" dirty="0">
                <a:solidFill>
                  <a:schemeClr val="tx1">
                    <a:lumMod val="75000"/>
                  </a:schemeClr>
                </a:solidFill>
                <a:effectLst/>
                <a:latin typeface="Pretendard" panose="02000503000000020004" pitchFamily="2" charset="-127"/>
                <a:ea typeface="Pretendard" panose="02000503000000020004" pitchFamily="2" charset="-127"/>
                <a:cs typeface="Pretendard" panose="02000503000000020004" pitchFamily="2" charset="-127"/>
              </a:rPr>
              <a:t>The new Apple‑designed H2 chip is the force behind AirPods Pro and its advanced audio performance. </a:t>
            </a:r>
            <a:endParaRPr kumimoji="1" lang="ko-Kore-KR" altLang="en-US" sz="1600" dirty="0">
              <a:solidFill>
                <a:schemeClr val="tx1">
                  <a:lumMod val="75000"/>
                </a:schemeClr>
              </a:solidFill>
              <a:latin typeface="Pretendard" panose="02000503000000020004" pitchFamily="2" charset="-127"/>
              <a:ea typeface="Pretendard" panose="02000503000000020004" pitchFamily="2" charset="-127"/>
              <a:cs typeface="Pretendard" panose="02000503000000020004" pitchFamily="2" charset="-127"/>
            </a:endParaRPr>
          </a:p>
        </p:txBody>
      </p:sp>
    </p:spTree>
    <p:extLst>
      <p:ext uri="{BB962C8B-B14F-4D97-AF65-F5344CB8AC3E}">
        <p14:creationId xmlns:p14="http://schemas.microsoft.com/office/powerpoint/2010/main" val="321852495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3000">
        <p159:morph option="byObject"/>
      </p:transition>
    </mc:Choice>
    <mc:Fallback>
      <p:transition spd="slow">
        <p:fade/>
      </p:transition>
    </mc:Fallback>
  </mc:AlternateContent>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TotalTime>
  <Words>269</Words>
  <Application>Microsoft Office PowerPoint</Application>
  <PresentationFormat>와이드스크린</PresentationFormat>
  <Paragraphs>50</Paragraphs>
  <Slides>6</Slides>
  <Notes>6</Notes>
  <HiddenSlides>0</HiddenSlides>
  <MMClips>0</MMClips>
  <ScaleCrop>false</ScaleCrop>
  <HeadingPairs>
    <vt:vector size="6" baseType="variant">
      <vt:variant>
        <vt:lpstr>사용한 글꼴</vt:lpstr>
      </vt:variant>
      <vt:variant>
        <vt:i4>9</vt:i4>
      </vt:variant>
      <vt:variant>
        <vt:lpstr>테마</vt:lpstr>
      </vt:variant>
      <vt:variant>
        <vt:i4>1</vt:i4>
      </vt:variant>
      <vt:variant>
        <vt:lpstr>슬라이드 제목</vt:lpstr>
      </vt:variant>
      <vt:variant>
        <vt:i4>6</vt:i4>
      </vt:variant>
    </vt:vector>
  </HeadingPairs>
  <TitlesOfParts>
    <vt:vector size="16" baseType="lpstr">
      <vt:lpstr>NanumSquare Bold</vt:lpstr>
      <vt:lpstr>NanumSquare ExtraBold</vt:lpstr>
      <vt:lpstr>NanumSquare Light</vt:lpstr>
      <vt:lpstr>Pretendard</vt:lpstr>
      <vt:lpstr>Pretendard Medium</vt:lpstr>
      <vt:lpstr>Pretendard SemiBold</vt:lpstr>
      <vt:lpstr>Arial</vt:lpstr>
      <vt:lpstr>Calibri</vt:lpstr>
      <vt:lpstr>Calibri Light</vt: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Youn Choon</dc:creator>
  <cp:lastModifiedBy>김일현</cp:lastModifiedBy>
  <cp:revision>3</cp:revision>
  <dcterms:created xsi:type="dcterms:W3CDTF">2023-04-28T05:34:08Z</dcterms:created>
  <dcterms:modified xsi:type="dcterms:W3CDTF">2024-02-27T10:14:37Z</dcterms:modified>
</cp:coreProperties>
</file>