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14" y="15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216697-6E0B-46C7-8B1F-F5C53CCFF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DAEEC28-4197-4ECD-85EB-B686EDED75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D35DEA-5971-461B-9308-3804CE932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E40236-A41B-4459-B41B-0DB946C04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317870-50C1-403C-B9F3-E63605B65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51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C019BB-2F73-481D-AB62-605ACF818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C80036-37C0-49BA-AA30-FEE9DEB66C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D87A9C-616F-479C-8F0B-3E8867ED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F48123-AB15-494D-8E97-788E74E24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0D8DE0-4DCC-4D1B-AA67-B9BF2C25B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06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D6D34A-3C8A-453B-BBB9-9135C6691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7893043-2BB0-4581-A548-D0D85EEE7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F53084-D95C-4199-B6A3-C1F4B1311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FFFCD7-CF3A-432C-9FD7-8B5F33F95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39585A-03DA-4033-9EA1-EA7398E45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723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AFF99A-D97D-4349-84CE-368436902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764AFF-1102-4572-886F-36DC5B57D9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939E5D4-BCB9-46E9-92E3-81EE69A4E3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DDCC92-053B-4069-9CD5-4932C8ED2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29F2912-444A-4679-AD95-ED423F1E2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0AE2910-0CEA-48AB-99F1-23AFED699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716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CB0857-06A2-4FDA-9467-CB6E15FBA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67625B2-5D07-48F6-9F6C-667499B38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7E226D7-10CF-4252-BF3B-A82847CBB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3241FD3-FC94-426A-9AA1-3CECBE517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614E1C2-EE2D-4BB5-A83A-F9E9F3D2CE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233D5E-09B0-441E-803C-C26C4C08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800B0D5-E07C-4868-B605-02AF9FB48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1C1E167-8804-43AC-83EF-1FA17E7DA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412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13DE8F-695A-454A-BB30-73F79BA87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B09D64E-32A2-4D88-B534-12E1A9BA7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7CC978B-9CA3-4C02-8749-F06AEF3B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9F1BC1D-1D18-4534-A4CF-8CE067DD7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976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472D8EF-436F-4FB1-AF6D-A07DD31A7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6B83137-A763-43A8-9EB1-D48E34245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C05F0F-68E1-4C50-AC40-0BB40B4B4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474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0F8721-FEE2-474A-B2E0-2153F0805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77D03F5-3653-4E57-85DF-06B787796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DD44BD1-858A-48A4-A472-C7D5FFC566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38152B-B7E8-488E-A195-587BB40A4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72424DB-0C05-4FBE-AF02-CE741970A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F6E5A31-9AFC-49AF-B7B1-FC9FB8BD4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815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FE59AE-772A-443D-AAC6-C92ECC262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5B453DF-58DB-4CB5-AD7B-CEDFDA823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8932937-8188-4F69-8C88-FF4360C67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4CFF1E-2635-40A6-8973-DC125B4D4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35C19A6-8790-4067-A12D-AACE367C4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FFAC92C-D54F-4B0B-861B-D23EF4C68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72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AC8E8B-78C1-40E9-BD71-51942692B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41AC73A-0562-4BAA-A210-06B00B6B8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A7478A0-AB45-4BEA-9107-F94CCF2B1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1A3F90C-9842-495D-9155-D3CE33AEF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2FE130-3B65-479B-B5DB-A834A5B0C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65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1FBD2EE-BABF-481F-80C6-FB810771D5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597B14F-F194-4814-BC47-FD500ECC3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C64FE9-8CA1-421A-8767-BFB9E2F99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D3924C-9A5F-4996-823B-D1107FE2D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AC663C-397B-4193-8FFB-D113A914B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55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9897B76-B526-48C9-9270-1CCC31D3B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1A4E20-CE39-45F5-A248-5F8AF8FB0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C84ABE-ECBE-4A10-AC6F-FA4E85CFF9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9DD1A-DCCB-4B73-9474-91DD77E3E68A}" type="datetimeFigureOut">
              <a:rPr lang="ko-KR" altLang="en-US" smtClean="0"/>
              <a:t>2024-09-02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9E6B71-3B04-422C-814E-5B22E14344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19CE85-75D3-47A6-B781-7B78568F1A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E98C7-A64E-4710-86FF-A1153DBFD8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60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346354E-93DE-435D-BB13-5D91BD2BFE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46" b="24660"/>
          <a:stretch/>
        </p:blipFill>
        <p:spPr>
          <a:xfrm>
            <a:off x="272641" y="266326"/>
            <a:ext cx="5148263" cy="397719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84BDBA8-0910-477E-B9B6-D60A70FB6A65}"/>
              </a:ext>
            </a:extLst>
          </p:cNvPr>
          <p:cNvSpPr/>
          <p:nvPr/>
        </p:nvSpPr>
        <p:spPr>
          <a:xfrm>
            <a:off x="1491445" y="266327"/>
            <a:ext cx="1118586" cy="39771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설명선: 선 6">
            <a:extLst>
              <a:ext uri="{FF2B5EF4-FFF2-40B4-BE49-F238E27FC236}">
                <a16:creationId xmlns:a16="http://schemas.microsoft.com/office/drawing/2014/main" id="{134A661A-BFA5-4A72-ADC6-4EDE0A00972C}"/>
              </a:ext>
            </a:extLst>
          </p:cNvPr>
          <p:cNvSpPr/>
          <p:nvPr/>
        </p:nvSpPr>
        <p:spPr>
          <a:xfrm>
            <a:off x="3622085" y="923274"/>
            <a:ext cx="1118586" cy="621437"/>
          </a:xfrm>
          <a:prstGeom prst="borderCallout1">
            <a:avLst>
              <a:gd name="adj1" fmla="val 18750"/>
              <a:gd name="adj2" fmla="val -8333"/>
              <a:gd name="adj3" fmla="val 128214"/>
              <a:gd name="adj4" fmla="val -946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key</a:t>
            </a:r>
            <a:r>
              <a:rPr lang="ko-KR" altLang="en-US" dirty="0"/>
              <a:t>값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CEA6D1A-FD20-43FB-BC9A-B2E65D276C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7" r="50193" b="35275"/>
          <a:stretch/>
        </p:blipFill>
        <p:spPr>
          <a:xfrm>
            <a:off x="6282824" y="53264"/>
            <a:ext cx="2244573" cy="5810435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6198E628-8E65-4FC1-B102-68F69EA6C3F4}"/>
              </a:ext>
            </a:extLst>
          </p:cNvPr>
          <p:cNvSpPr/>
          <p:nvPr/>
        </p:nvSpPr>
        <p:spPr>
          <a:xfrm>
            <a:off x="7405457" y="852256"/>
            <a:ext cx="1037209" cy="5011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설명선: 선 10">
            <a:extLst>
              <a:ext uri="{FF2B5EF4-FFF2-40B4-BE49-F238E27FC236}">
                <a16:creationId xmlns:a16="http://schemas.microsoft.com/office/drawing/2014/main" id="{49126B50-E0AA-41EB-ABCF-B3001BBAF851}"/>
              </a:ext>
            </a:extLst>
          </p:cNvPr>
          <p:cNvSpPr/>
          <p:nvPr/>
        </p:nvSpPr>
        <p:spPr>
          <a:xfrm>
            <a:off x="9402929" y="985421"/>
            <a:ext cx="1118586" cy="621437"/>
          </a:xfrm>
          <a:prstGeom prst="borderCallout1">
            <a:avLst>
              <a:gd name="adj1" fmla="val 18750"/>
              <a:gd name="adj2" fmla="val -8333"/>
              <a:gd name="adj3" fmla="val 128214"/>
              <a:gd name="adj4" fmla="val -946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key</a:t>
            </a:r>
            <a:r>
              <a:rPr lang="ko-KR" altLang="en-US" dirty="0"/>
              <a:t>값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C5E729-422E-45F8-8DD2-8BBF794AE92E}"/>
              </a:ext>
            </a:extLst>
          </p:cNvPr>
          <p:cNvSpPr txBox="1"/>
          <p:nvPr/>
        </p:nvSpPr>
        <p:spPr>
          <a:xfrm>
            <a:off x="408373" y="4554245"/>
            <a:ext cx="43322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요구사항에 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매핑되어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있음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키 값임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셀에는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“, 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등이 섞여 있음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=&gt; A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E688CC-1E87-4AAC-AC6A-E617ACCE5317}"/>
              </a:ext>
            </a:extLst>
          </p:cNvPr>
          <p:cNvSpPr txBox="1"/>
          <p:nvPr/>
        </p:nvSpPr>
        <p:spPr>
          <a:xfrm>
            <a:off x="6361247" y="6077068"/>
            <a:ext cx="53483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통합테스트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매핑되어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있음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순서변경 가능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키 값임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화면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셀에는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“, -,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빈셀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등이 섞여 있음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=&gt; B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시트</a:t>
            </a:r>
          </a:p>
        </p:txBody>
      </p:sp>
    </p:spTree>
    <p:extLst>
      <p:ext uri="{BB962C8B-B14F-4D97-AF65-F5344CB8AC3E}">
        <p14:creationId xmlns:p14="http://schemas.microsoft.com/office/powerpoint/2010/main" val="966922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와이드스크린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재현 정</dc:creator>
  <cp:lastModifiedBy>재현 정</cp:lastModifiedBy>
  <cp:revision>1</cp:revision>
  <dcterms:created xsi:type="dcterms:W3CDTF">2024-09-02T12:09:59Z</dcterms:created>
  <dcterms:modified xsi:type="dcterms:W3CDTF">2024-09-02T12:10:36Z</dcterms:modified>
</cp:coreProperties>
</file>